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8250" cx="9144000"/>
  <p:notesSz cx="6858000" cy="9144000"/>
  <p:embeddedFontLs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OpenSans-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buNone/>
              <a:defRPr b="0" i="0" sz="1500" u="none" cap="none" strike="noStrike">
                <a:solidFill>
                  <a:srgbClr val="000000"/>
                </a:solidFill>
                <a:latin typeface="Open Sans"/>
                <a:ea typeface="Open Sans"/>
                <a:cs typeface="Open Sans"/>
                <a:sym typeface="Open Sans"/>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90000"/>
              </a:lnSpc>
              <a:spcBef>
                <a:spcPts val="0"/>
              </a:spcBef>
              <a:spcAft>
                <a:spcPts val="0"/>
              </a:spcAft>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buNone/>
              <a:defRPr b="0" i="0" sz="1500" u="none" cap="none" strike="noStrike">
                <a:solidFill>
                  <a:srgbClr val="000000"/>
                </a:solidFill>
                <a:latin typeface="Open Sans"/>
                <a:ea typeface="Open Sans"/>
                <a:cs typeface="Open Sans"/>
                <a:sym typeface="Open Sans"/>
              </a:defRPr>
            </a:lvl9pPr>
          </a:lstStyle>
          <a:p/>
        </p:txBody>
      </p:sp>
      <p:sp>
        <p:nvSpPr>
          <p:cNvPr id="5" name="Shape 5"/>
          <p:cNvSpPr/>
          <p:nvPr>
            <p:ph idx="3"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240"/>
              </a:spcBef>
              <a:spcAft>
                <a:spcPts val="0"/>
              </a:spcAft>
              <a:buChar char="●"/>
              <a:defRPr b="0" i="0" sz="800" u="none" cap="none" strike="noStrike">
                <a:solidFill>
                  <a:schemeClr val="dk1"/>
                </a:solidFill>
                <a:latin typeface="Calibri"/>
                <a:ea typeface="Calibri"/>
                <a:cs typeface="Calibri"/>
                <a:sym typeface="Calibri"/>
              </a:defRPr>
            </a:lvl1pPr>
            <a:lvl2pPr indent="-7676" lvl="1" marL="287076" marR="0" rtl="0" algn="l">
              <a:spcBef>
                <a:spcPts val="240"/>
              </a:spcBef>
              <a:spcAft>
                <a:spcPts val="0"/>
              </a:spcAft>
              <a:buChar char="○"/>
              <a:defRPr b="0" i="0" sz="800" u="none" cap="none" strike="noStrike">
                <a:solidFill>
                  <a:schemeClr val="dk1"/>
                </a:solidFill>
                <a:latin typeface="Calibri"/>
                <a:ea typeface="Calibri"/>
                <a:cs typeface="Calibri"/>
                <a:sym typeface="Calibri"/>
              </a:defRPr>
            </a:lvl2pPr>
            <a:lvl3pPr indent="-2652" lvl="2" marL="574152" marR="0" rtl="0" algn="l">
              <a:spcBef>
                <a:spcPts val="240"/>
              </a:spcBef>
              <a:spcAft>
                <a:spcPts val="0"/>
              </a:spcAft>
              <a:buChar char="■"/>
              <a:defRPr b="0" i="0" sz="800" u="none" cap="none" strike="noStrike">
                <a:solidFill>
                  <a:schemeClr val="dk1"/>
                </a:solidFill>
                <a:latin typeface="Calibri"/>
                <a:ea typeface="Calibri"/>
                <a:cs typeface="Calibri"/>
                <a:sym typeface="Calibri"/>
              </a:defRPr>
            </a:lvl3pPr>
            <a:lvl4pPr indent="-10327" lvl="3" marL="861227" marR="0" rtl="0" algn="l">
              <a:spcBef>
                <a:spcPts val="240"/>
              </a:spcBef>
              <a:spcAft>
                <a:spcPts val="0"/>
              </a:spcAft>
              <a:buChar char="●"/>
              <a:defRPr b="0" i="0" sz="800" u="none" cap="none" strike="noStrike">
                <a:solidFill>
                  <a:schemeClr val="dk1"/>
                </a:solidFill>
                <a:latin typeface="Calibri"/>
                <a:ea typeface="Calibri"/>
                <a:cs typeface="Calibri"/>
                <a:sym typeface="Calibri"/>
              </a:defRPr>
            </a:lvl4pPr>
            <a:lvl5pPr indent="-5304" lvl="4" marL="1148304" marR="0" rtl="0" algn="l">
              <a:spcBef>
                <a:spcPts val="240"/>
              </a:spcBef>
              <a:spcAft>
                <a:spcPts val="0"/>
              </a:spcAft>
              <a:buChar char="○"/>
              <a:defRPr b="0" i="0" sz="800" u="none" cap="none" strike="noStrike">
                <a:solidFill>
                  <a:schemeClr val="dk1"/>
                </a:solidFill>
                <a:latin typeface="Calibri"/>
                <a:ea typeface="Calibri"/>
                <a:cs typeface="Calibri"/>
                <a:sym typeface="Calibri"/>
              </a:defRPr>
            </a:lvl5pPr>
            <a:lvl6pPr indent="-278" lvl="5" marL="1435379" marR="0" rtl="0" algn="l">
              <a:spcBef>
                <a:spcPts val="0"/>
              </a:spcBef>
              <a:buChar char="■"/>
              <a:defRPr b="0" i="0" sz="800" u="none" cap="none" strike="noStrike">
                <a:solidFill>
                  <a:schemeClr val="dk1"/>
                </a:solidFill>
                <a:latin typeface="Calibri"/>
                <a:ea typeface="Calibri"/>
                <a:cs typeface="Calibri"/>
                <a:sym typeface="Calibri"/>
              </a:defRPr>
            </a:lvl6pPr>
            <a:lvl7pPr indent="-7954" lvl="6" marL="1722455" marR="0" rtl="0" algn="l">
              <a:spcBef>
                <a:spcPts val="0"/>
              </a:spcBef>
              <a:buChar char="●"/>
              <a:defRPr b="0" i="0" sz="800" u="none" cap="none" strike="noStrike">
                <a:solidFill>
                  <a:schemeClr val="dk1"/>
                </a:solidFill>
                <a:latin typeface="Calibri"/>
                <a:ea typeface="Calibri"/>
                <a:cs typeface="Calibri"/>
                <a:sym typeface="Calibri"/>
              </a:defRPr>
            </a:lvl7pPr>
            <a:lvl8pPr indent="-2931" lvl="7" marL="2009531" marR="0" rtl="0" algn="l">
              <a:spcBef>
                <a:spcPts val="0"/>
              </a:spcBef>
              <a:buChar char="○"/>
              <a:defRPr b="0" i="0" sz="800" u="none" cap="none" strike="noStrike">
                <a:solidFill>
                  <a:schemeClr val="dk1"/>
                </a:solidFill>
                <a:latin typeface="Calibri"/>
                <a:ea typeface="Calibri"/>
                <a:cs typeface="Calibri"/>
                <a:sym typeface="Calibri"/>
              </a:defRPr>
            </a:lvl8pPr>
            <a:lvl9pPr indent="-10606" lvl="8" marL="2296607" marR="0" rtl="0" algn="l">
              <a:spcBef>
                <a:spcPts val="0"/>
              </a:spcBef>
              <a:buChar char="■"/>
              <a:defRPr b="0" i="0" sz="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1200" u="none" cap="none" strike="noStrike">
                <a:solidFill>
                  <a:srgbClr val="000000"/>
                </a:solidFill>
                <a:latin typeface="Open Sans"/>
                <a:ea typeface="Open Sans"/>
                <a:cs typeface="Open Sans"/>
                <a:sym typeface="Open Sans"/>
              </a:defRPr>
            </a:lvl1pPr>
            <a:lvl2pPr indent="-7676" lvl="1" marL="287076"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2pPr>
            <a:lvl3pPr indent="-2652" lvl="2" marL="574152"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3pPr>
            <a:lvl4pPr indent="-10327" lvl="3" marL="861227"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4pPr>
            <a:lvl5pPr indent="-5304" lvl="4" marL="1148304" marR="0" rtl="0" algn="ctr">
              <a:lnSpc>
                <a:spcPct val="90000"/>
              </a:lnSpc>
              <a:spcBef>
                <a:spcPts val="0"/>
              </a:spcBef>
              <a:spcAft>
                <a:spcPts val="0"/>
              </a:spcAft>
              <a:buNone/>
              <a:defRPr b="0" i="0" sz="1500" u="none" cap="none" strike="noStrike">
                <a:solidFill>
                  <a:srgbClr val="000000"/>
                </a:solidFill>
                <a:latin typeface="Open Sans"/>
                <a:ea typeface="Open Sans"/>
                <a:cs typeface="Open Sans"/>
                <a:sym typeface="Open Sans"/>
              </a:defRPr>
            </a:lvl5pPr>
            <a:lvl6pPr indent="-278" lvl="5" marL="1435379" marR="0" rtl="0" algn="l">
              <a:spcBef>
                <a:spcPts val="0"/>
              </a:spcBef>
              <a:buNone/>
              <a:defRPr b="0" i="0" sz="1500" u="none" cap="none" strike="noStrike">
                <a:solidFill>
                  <a:srgbClr val="000000"/>
                </a:solidFill>
                <a:latin typeface="Open Sans"/>
                <a:ea typeface="Open Sans"/>
                <a:cs typeface="Open Sans"/>
                <a:sym typeface="Open Sans"/>
              </a:defRPr>
            </a:lvl6pPr>
            <a:lvl7pPr indent="-7954" lvl="6" marL="1722455" marR="0" rtl="0" algn="l">
              <a:spcBef>
                <a:spcPts val="0"/>
              </a:spcBef>
              <a:buNone/>
              <a:defRPr b="0" i="0" sz="1500" u="none" cap="none" strike="noStrike">
                <a:solidFill>
                  <a:srgbClr val="000000"/>
                </a:solidFill>
                <a:latin typeface="Open Sans"/>
                <a:ea typeface="Open Sans"/>
                <a:cs typeface="Open Sans"/>
                <a:sym typeface="Open Sans"/>
              </a:defRPr>
            </a:lvl7pPr>
            <a:lvl8pPr indent="-2931" lvl="7" marL="2009531" marR="0" rtl="0" algn="l">
              <a:spcBef>
                <a:spcPts val="0"/>
              </a:spcBef>
              <a:buNone/>
              <a:defRPr b="0" i="0" sz="1500" u="none" cap="none" strike="noStrike">
                <a:solidFill>
                  <a:srgbClr val="000000"/>
                </a:solidFill>
                <a:latin typeface="Open Sans"/>
                <a:ea typeface="Open Sans"/>
                <a:cs typeface="Open Sans"/>
                <a:sym typeface="Open Sans"/>
              </a:defRPr>
            </a:lvl8pPr>
            <a:lvl9pPr indent="-10606" lvl="8" marL="2296607" marR="0" rtl="0" algn="l">
              <a:spcBef>
                <a:spcPts val="0"/>
              </a:spcBef>
              <a:buNone/>
              <a:defRPr b="0" i="0" sz="1500" u="none" cap="none" strike="noStrike">
                <a:solidFill>
                  <a:srgbClr val="000000"/>
                </a:solidFill>
                <a:latin typeface="Open Sans"/>
                <a:ea typeface="Open Sans"/>
                <a:cs typeface="Open Sans"/>
                <a:sym typeface="Open Sans"/>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90000"/>
              </a:lnSpc>
              <a:spcBef>
                <a:spcPts val="0"/>
              </a:spcBef>
              <a:spcAft>
                <a:spcPts val="0"/>
              </a:spcAft>
              <a:buSzPct val="25000"/>
              <a:buNone/>
            </a:pPr>
            <a:fld id="{00000000-1234-1234-1234-123412341234}" type="slidenum">
              <a:rPr b="0" i="0" lang="en-US" sz="1200" u="none" cap="none" strike="noStrike">
                <a:solidFill>
                  <a:srgbClr val="000000"/>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sz="1000"/>
              <a:t>just mention that we will be covering functional paradigm</a:t>
            </a:r>
          </a:p>
          <a:p>
            <a:pPr lvl="0">
              <a:spcBef>
                <a:spcPts val="0"/>
              </a:spcBef>
              <a:buNone/>
            </a:pPr>
            <a:r>
              <a:rPr lang="en-US" sz="1000"/>
              <a:t>Ask question - How many of you have wokred on BigData, we will stry to make fun for people who haven’t - pun intended. </a:t>
            </a:r>
          </a:p>
        </p:txBody>
      </p:sp>
      <p:sp>
        <p:nvSpPr>
          <p:cNvPr id="134" name="Shape 134"/>
          <p:cNvSpPr/>
          <p:nvPr>
            <p:ph idx="2"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a:p>
            <a:pPr lvl="0" rtl="0">
              <a:spcBef>
                <a:spcPts val="0"/>
              </a:spcBef>
              <a:buNone/>
            </a:pPr>
            <a:r>
              <a:rPr lang="en-US"/>
              <a:t>Any guesses to what happened next?</a:t>
            </a:r>
          </a:p>
        </p:txBody>
      </p:sp>
      <p:sp>
        <p:nvSpPr>
          <p:cNvPr id="214" name="Shape 2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a:p>
            <a:pPr lvl="0" rtl="0">
              <a:spcBef>
                <a:spcPts val="0"/>
              </a:spcBef>
              <a:buNone/>
            </a:pPr>
            <a:r>
              <a:rPr lang="en-US"/>
              <a:t>Any guesses to what happened next?</a:t>
            </a:r>
          </a:p>
        </p:txBody>
      </p:sp>
      <p:sp>
        <p:nvSpPr>
          <p:cNvPr id="223" name="Shape 22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a:p>
            <a:pPr lvl="0" rtl="0">
              <a:spcBef>
                <a:spcPts val="0"/>
              </a:spcBef>
              <a:buNone/>
            </a:pPr>
            <a:r>
              <a:rPr lang="en-US"/>
              <a:t>Any guesses  what happened next?</a:t>
            </a:r>
          </a:p>
        </p:txBody>
      </p:sp>
      <p:sp>
        <p:nvSpPr>
          <p:cNvPr id="232" name="Shape 23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0" name="Shape 24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1" name="Shape 2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5" name="Shape 28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Achal</a:t>
            </a:r>
          </a:p>
        </p:txBody>
      </p:sp>
      <p:sp>
        <p:nvSpPr>
          <p:cNvPr id="294" name="Shape 29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talk about the exp.</a:t>
            </a:r>
          </a:p>
        </p:txBody>
      </p:sp>
      <p:sp>
        <p:nvSpPr>
          <p:cNvPr id="302" name="Shape 3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For less ceremony pt.,  go to Driver class slide.</a:t>
            </a:r>
          </a:p>
        </p:txBody>
      </p:sp>
      <p:sp>
        <p:nvSpPr>
          <p:cNvPr id="333" name="Shape 3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42" name="Shape 34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1000"/>
              <a:t>handover to Atif</a:t>
            </a:r>
          </a:p>
          <a:p>
            <a:pPr lvl="0">
              <a:spcBef>
                <a:spcPts val="0"/>
              </a:spcBef>
              <a:buNone/>
            </a:pPr>
            <a:r>
              <a:rPr lang="en-US" sz="1000"/>
              <a:t>Any guesses to what happened next?</a:t>
            </a:r>
          </a:p>
        </p:txBody>
      </p:sp>
      <p:sp>
        <p:nvSpPr>
          <p:cNvPr id="147" name="Shape 14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p:txBody>
      </p:sp>
      <p:sp>
        <p:nvSpPr>
          <p:cNvPr id="351" name="Shape 3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9" name="Shape 3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4" name="Shape 38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Show of hands</a:t>
            </a:r>
          </a:p>
        </p:txBody>
      </p:sp>
      <p:sp>
        <p:nvSpPr>
          <p:cNvPr id="392" name="Shape 3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08" name="Shape 40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16" name="Shape 4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p:txBody>
      </p:sp>
      <p:sp>
        <p:nvSpPr>
          <p:cNvPr id="424" name="Shape 42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3" name="Shape 4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bakar</a:t>
            </a:r>
          </a:p>
          <a:p>
            <a:pPr lvl="0" rtl="0">
              <a:spcBef>
                <a:spcPts val="0"/>
              </a:spcBef>
              <a:buNone/>
            </a:pPr>
            <a:r>
              <a:t/>
            </a:r>
            <a:endParaRPr/>
          </a:p>
        </p:txBody>
      </p:sp>
      <p:sp>
        <p:nvSpPr>
          <p:cNvPr id="442" name="Shape 44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Spark - Drop In</a:t>
            </a:r>
          </a:p>
          <a:p>
            <a:pPr lvl="0" rtl="0">
              <a:spcBef>
                <a:spcPts val="0"/>
              </a:spcBef>
              <a:buNone/>
            </a:pPr>
            <a:r>
              <a:rPr lang="en-US"/>
              <a:t>Spark tries to combine best of all worlds.</a:t>
            </a:r>
          </a:p>
        </p:txBody>
      </p:sp>
      <p:sp>
        <p:nvSpPr>
          <p:cNvPr id="449" name="Shape 44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1000"/>
              <a:t>Big data is big</a:t>
            </a:r>
          </a:p>
        </p:txBody>
      </p:sp>
      <p:sp>
        <p:nvSpPr>
          <p:cNvPr id="155" name="Shape 15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58" name="Shape 45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69" name="Shape 46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How does in Memory improve HDFS</a:t>
            </a:r>
          </a:p>
          <a:p>
            <a:pPr lvl="0">
              <a:spcBef>
                <a:spcPts val="0"/>
              </a:spcBef>
              <a:buNone/>
            </a:pPr>
            <a:r>
              <a:rPr lang="en-US"/>
              <a:t>JRuby,CLJR</a:t>
            </a:r>
          </a:p>
        </p:txBody>
      </p:sp>
      <p:sp>
        <p:nvSpPr>
          <p:cNvPr id="480" name="Shape 48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Handover to Achal</a:t>
            </a:r>
          </a:p>
        </p:txBody>
      </p:sp>
      <p:sp>
        <p:nvSpPr>
          <p:cNvPr id="488" name="Shape 48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big data history</a:t>
            </a:r>
          </a:p>
          <a:p>
            <a:pPr lvl="0">
              <a:spcBef>
                <a:spcPts val="0"/>
              </a:spcBef>
              <a:buNone/>
            </a:pPr>
            <a:r>
              <a:rPr lang="en-US"/>
              <a:t>Hadoop</a:t>
            </a:r>
          </a:p>
          <a:p>
            <a:pPr lvl="0">
              <a:spcBef>
                <a:spcPts val="0"/>
              </a:spcBef>
              <a:buNone/>
            </a:pPr>
            <a:r>
              <a:rPr lang="en-US"/>
              <a:t>functional</a:t>
            </a:r>
          </a:p>
          <a:p>
            <a:pPr lvl="0">
              <a:spcBef>
                <a:spcPts val="0"/>
              </a:spcBef>
              <a:buNone/>
            </a:pPr>
            <a:r>
              <a:rPr lang="en-US"/>
              <a:t>spark</a:t>
            </a:r>
          </a:p>
        </p:txBody>
      </p:sp>
      <p:sp>
        <p:nvSpPr>
          <p:cNvPr id="496" name="Shape 4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big data history</a:t>
            </a:r>
          </a:p>
          <a:p>
            <a:pPr lvl="0" rtl="0">
              <a:spcBef>
                <a:spcPts val="0"/>
              </a:spcBef>
              <a:buNone/>
            </a:pPr>
            <a:r>
              <a:rPr lang="en-US"/>
              <a:t>Hadoop</a:t>
            </a:r>
          </a:p>
          <a:p>
            <a:pPr lvl="0" rtl="0">
              <a:spcBef>
                <a:spcPts val="0"/>
              </a:spcBef>
              <a:buNone/>
            </a:pPr>
            <a:r>
              <a:rPr lang="en-US"/>
              <a:t>functional</a:t>
            </a:r>
          </a:p>
          <a:p>
            <a:pPr lvl="0" rtl="0">
              <a:spcBef>
                <a:spcPts val="0"/>
              </a:spcBef>
              <a:buNone/>
            </a:pPr>
            <a:r>
              <a:rPr lang="en-US"/>
              <a:t>spark</a:t>
            </a:r>
          </a:p>
        </p:txBody>
      </p:sp>
      <p:sp>
        <p:nvSpPr>
          <p:cNvPr id="505" name="Shape 50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13" name="Shape 51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22" name="Shape 522"/>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32" name="Shape 53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39" name="Shape 539"/>
          <p:cNvSpPr/>
          <p:nvPr>
            <p:ph idx="2" type="sldImg"/>
          </p:nvPr>
        </p:nvSpPr>
        <p:spPr>
          <a:xfrm>
            <a:off x="384175" y="685800"/>
            <a:ext cx="60896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sz="1000"/>
              <a:t>bakar</a:t>
            </a:r>
          </a:p>
        </p:txBody>
      </p:sp>
      <p:sp>
        <p:nvSpPr>
          <p:cNvPr id="162" name="Shape 16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sz="1000"/>
              <a:t>handover to Achal</a:t>
            </a:r>
          </a:p>
          <a:p>
            <a:pPr lvl="0" rtl="0">
              <a:spcBef>
                <a:spcPts val="0"/>
              </a:spcBef>
              <a:buNone/>
            </a:pPr>
            <a:r>
              <a:rPr lang="en-US" sz="1000"/>
              <a:t>Any guesses to what happened next?</a:t>
            </a:r>
          </a:p>
        </p:txBody>
      </p:sp>
      <p:sp>
        <p:nvSpPr>
          <p:cNvPr id="170" name="Shape 17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6" name="Shape 18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Can you guess what will these mapper do on the input and reducer’s implementation.</a:t>
            </a:r>
          </a:p>
        </p:txBody>
      </p:sp>
      <p:sp>
        <p:nvSpPr>
          <p:cNvPr id="196" name="Shape 1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4175" y="685800"/>
            <a:ext cx="60897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handover to Atif</a:t>
            </a:r>
          </a:p>
          <a:p>
            <a:pPr lvl="0" rtl="0">
              <a:spcBef>
                <a:spcPts val="0"/>
              </a:spcBef>
              <a:buNone/>
            </a:pPr>
            <a:r>
              <a:rPr lang="en-US"/>
              <a:t>Any guesses to what happened next?</a:t>
            </a:r>
          </a:p>
        </p:txBody>
      </p:sp>
      <p:sp>
        <p:nvSpPr>
          <p:cNvPr id="205" name="Shape 20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lt - Reversed">
    <p:bg>
      <p:bgPr>
        <a:solidFill>
          <a:schemeClr val="dk2"/>
        </a:solidFill>
      </p:bgPr>
    </p:bg>
    <p:spTree>
      <p:nvGrpSpPr>
        <p:cNvPr id="13" name="Shape 13"/>
        <p:cNvGrpSpPr/>
        <p:nvPr/>
      </p:nvGrpSpPr>
      <p:grpSpPr>
        <a:xfrm>
          <a:off x="0" y="0"/>
          <a:ext cx="0" cy="0"/>
          <a:chOff x="0" y="0"/>
          <a:chExt cx="0" cy="0"/>
        </a:xfrm>
      </p:grpSpPr>
      <p:cxnSp>
        <p:nvCxnSpPr>
          <p:cNvPr id="14" name="Shape 14"/>
          <p:cNvCxnSpPr/>
          <p:nvPr/>
        </p:nvCxnSpPr>
        <p:spPr>
          <a:xfrm>
            <a:off x="375046" y="4088278"/>
            <a:ext cx="8393905" cy="837"/>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15" name="Shape 15"/>
          <p:cNvPicPr preferRelativeResize="0"/>
          <p:nvPr/>
        </p:nvPicPr>
        <p:blipFill rotWithShape="1">
          <a:blip r:embed="rId2">
            <a:alphaModFix/>
          </a:blip>
          <a:srcRect b="0" l="0" r="0" t="0"/>
          <a:stretch/>
        </p:blipFill>
        <p:spPr>
          <a:xfrm>
            <a:off x="392906" y="402208"/>
            <a:ext cx="2129408" cy="330072"/>
          </a:xfrm>
          <a:prstGeom prst="rect">
            <a:avLst/>
          </a:prstGeom>
          <a:noFill/>
          <a:ln>
            <a:noFill/>
          </a:ln>
        </p:spPr>
      </p:pic>
      <p:sp>
        <p:nvSpPr>
          <p:cNvPr id="16" name="Shape 16"/>
          <p:cNvSpPr txBox="1"/>
          <p:nvPr>
            <p:ph type="title"/>
          </p:nvPr>
        </p:nvSpPr>
        <p:spPr>
          <a:xfrm>
            <a:off x="379512" y="1008871"/>
            <a:ext cx="8384977" cy="2983043"/>
          </a:xfrm>
          <a:prstGeom prst="rect">
            <a:avLst/>
          </a:prstGeom>
          <a:noFill/>
          <a:ln>
            <a:noFill/>
          </a:ln>
        </p:spPr>
        <p:txBody>
          <a:bodyPr anchorCtr="0" anchor="b" bIns="91425" lIns="91425" rIns="91425" tIns="91425"/>
          <a:lstStyle>
            <a:lvl1pPr indent="0" lvl="0" marL="0" marR="0" rtl="0" algn="l">
              <a:lnSpc>
                <a:spcPct val="70000"/>
              </a:lnSpc>
              <a:spcBef>
                <a:spcPts val="0"/>
              </a:spcBef>
              <a:spcAft>
                <a:spcPts val="0"/>
              </a:spcAft>
              <a:buClr>
                <a:srgbClr val="FFFFFF"/>
              </a:buClr>
              <a:buFont typeface="Open Sans"/>
              <a:buNone/>
              <a:defRPr b="0" i="0" sz="6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7" name="Shape 17"/>
          <p:cNvSpPr txBox="1"/>
          <p:nvPr>
            <p:ph idx="1" type="body"/>
          </p:nvPr>
        </p:nvSpPr>
        <p:spPr>
          <a:xfrm>
            <a:off x="375046" y="4243294"/>
            <a:ext cx="8393905" cy="603312"/>
          </a:xfrm>
          <a:prstGeom prst="rect">
            <a:avLst/>
          </a:prstGeom>
          <a:noFill/>
          <a:ln>
            <a:noFill/>
          </a:ln>
        </p:spPr>
        <p:txBody>
          <a:bodyPr anchorCtr="0" anchor="t" bIns="91425" lIns="91425" rIns="91425" tIns="91425"/>
          <a:lstStyle>
            <a:lvl1pPr indent="0" lvl="0" marL="0" marR="0" rtl="0" algn="l">
              <a:lnSpc>
                <a:spcPct val="110000"/>
              </a:lnSpc>
              <a:spcBef>
                <a:spcPts val="1507"/>
              </a:spcBef>
              <a:spcAft>
                <a:spcPts val="0"/>
              </a:spcAft>
              <a:buNone/>
              <a:defRPr b="0" i="1" sz="1800" u="none" cap="none" strike="noStrike">
                <a:solidFill>
                  <a:srgbClr val="FFFFFF"/>
                </a:solidFill>
                <a:latin typeface="Open Sans"/>
                <a:ea typeface="Open Sans"/>
                <a:cs typeface="Open Sans"/>
                <a:sym typeface="Open Sans"/>
              </a:defRPr>
            </a:lvl1pPr>
            <a:lvl2pPr indent="-288000" lvl="1" marL="288000" marR="0" rtl="0" algn="l">
              <a:lnSpc>
                <a:spcPct val="110000"/>
              </a:lnSpc>
              <a:spcBef>
                <a:spcPts val="600"/>
              </a:spcBef>
              <a:spcAft>
                <a:spcPts val="600"/>
              </a:spcAft>
              <a:buNone/>
              <a:defRPr b="0" i="1" sz="1800" u="none" cap="none" strike="noStrike">
                <a:solidFill>
                  <a:srgbClr val="FFFFFF"/>
                </a:solidFill>
                <a:latin typeface="Open Sans"/>
                <a:ea typeface="Open Sans"/>
                <a:cs typeface="Open Sans"/>
                <a:sym typeface="Open Sans"/>
              </a:defRPr>
            </a:lvl2pPr>
            <a:lvl3pPr indent="-101006" lvl="2" marL="215306"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3pPr>
            <a:lvl4pPr indent="-81216" lvl="3" marL="398717"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4pPr>
            <a:lvl5pPr indent="-90074" lvl="4" marL="598075"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8" name="Shape 18"/>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with Title">
    <p:spTree>
      <p:nvGrpSpPr>
        <p:cNvPr id="59" name="Shape 59"/>
        <p:cNvGrpSpPr/>
        <p:nvPr/>
      </p:nvGrpSpPr>
      <p:grpSpPr>
        <a:xfrm>
          <a:off x="0" y="0"/>
          <a:ext cx="0" cy="0"/>
          <a:chOff x="0" y="0"/>
          <a:chExt cx="0" cy="0"/>
        </a:xfrm>
      </p:grpSpPr>
      <p:cxnSp>
        <p:nvCxnSpPr>
          <p:cNvPr id="60" name="Shape 60"/>
          <p:cNvCxnSpPr/>
          <p:nvPr/>
        </p:nvCxnSpPr>
        <p:spPr>
          <a:xfrm>
            <a:off x="1418704" y="745331"/>
            <a:ext cx="6314404" cy="0"/>
          </a:xfrm>
          <a:prstGeom prst="straightConnector1">
            <a:avLst/>
          </a:prstGeom>
          <a:noFill/>
          <a:ln cap="flat" cmpd="sng" w="12700">
            <a:solidFill>
              <a:schemeClr val="dk1"/>
            </a:solidFill>
            <a:prstDash val="solid"/>
            <a:miter lim="8000"/>
            <a:headEnd len="med" w="med" type="none"/>
            <a:tailEnd len="med" w="med" type="none"/>
          </a:ln>
        </p:spPr>
      </p:cxnSp>
      <p:cxnSp>
        <p:nvCxnSpPr>
          <p:cNvPr id="61" name="Shape 61"/>
          <p:cNvCxnSpPr/>
          <p:nvPr/>
        </p:nvCxnSpPr>
        <p:spPr>
          <a:xfrm>
            <a:off x="1418704" y="193563"/>
            <a:ext cx="6314404" cy="0"/>
          </a:xfrm>
          <a:prstGeom prst="straightConnector1">
            <a:avLst/>
          </a:prstGeom>
          <a:noFill/>
          <a:ln cap="flat" cmpd="sng" w="12700">
            <a:solidFill>
              <a:schemeClr val="dk1"/>
            </a:solidFill>
            <a:prstDash val="solid"/>
            <a:miter lim="8000"/>
            <a:headEnd len="med" w="med" type="none"/>
            <a:tailEnd len="med" w="med" type="none"/>
          </a:ln>
        </p:spPr>
      </p:cxnSp>
      <p:sp>
        <p:nvSpPr>
          <p:cNvPr id="62" name="Shape 62"/>
          <p:cNvSpPr txBox="1"/>
          <p:nvPr>
            <p:ph type="title"/>
          </p:nvPr>
        </p:nvSpPr>
        <p:spPr>
          <a:xfrm>
            <a:off x="339328" y="324000"/>
            <a:ext cx="8465344" cy="382098"/>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63" name="Shape 63"/>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64" name="Shape 64"/>
        <p:cNvGrpSpPr/>
        <p:nvPr/>
      </p:nvGrpSpPr>
      <p:grpSpPr>
        <a:xfrm>
          <a:off x="0" y="0"/>
          <a:ext cx="0" cy="0"/>
          <a:chOff x="0" y="0"/>
          <a:chExt cx="0" cy="0"/>
        </a:xfrm>
      </p:grpSpPr>
      <p:sp>
        <p:nvSpPr>
          <p:cNvPr id="65" name="Shape 65"/>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losing">
    <p:bg>
      <p:bgPr>
        <a:solidFill>
          <a:schemeClr val="dk2"/>
        </a:solidFill>
      </p:bgPr>
    </p:bg>
    <p:spTree>
      <p:nvGrpSpPr>
        <p:cNvPr id="70" name="Shape 70"/>
        <p:cNvGrpSpPr/>
        <p:nvPr/>
      </p:nvGrpSpPr>
      <p:grpSpPr>
        <a:xfrm>
          <a:off x="0" y="0"/>
          <a:ext cx="0" cy="0"/>
          <a:chOff x="0" y="0"/>
          <a:chExt cx="0" cy="0"/>
        </a:xfrm>
      </p:grpSpPr>
      <p:cxnSp>
        <p:nvCxnSpPr>
          <p:cNvPr id="71" name="Shape 71"/>
          <p:cNvCxnSpPr/>
          <p:nvPr/>
        </p:nvCxnSpPr>
        <p:spPr>
          <a:xfrm>
            <a:off x="1839516" y="1689274"/>
            <a:ext cx="5472782" cy="0"/>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72" name="Shape 72"/>
          <p:cNvPicPr preferRelativeResize="0"/>
          <p:nvPr/>
        </p:nvPicPr>
        <p:blipFill rotWithShape="1">
          <a:blip r:embed="rId2">
            <a:alphaModFix/>
          </a:blip>
          <a:srcRect b="0" l="0" r="0" t="0"/>
          <a:stretch/>
        </p:blipFill>
        <p:spPr>
          <a:xfrm>
            <a:off x="3507296" y="4464510"/>
            <a:ext cx="2129408" cy="330072"/>
          </a:xfrm>
          <a:prstGeom prst="rect">
            <a:avLst/>
          </a:prstGeom>
          <a:noFill/>
          <a:ln>
            <a:noFill/>
          </a:ln>
        </p:spPr>
      </p:pic>
      <p:sp>
        <p:nvSpPr>
          <p:cNvPr id="73" name="Shape 73"/>
          <p:cNvSpPr txBox="1"/>
          <p:nvPr>
            <p:ph type="title"/>
          </p:nvPr>
        </p:nvSpPr>
        <p:spPr>
          <a:xfrm>
            <a:off x="267890" y="603312"/>
            <a:ext cx="8608218" cy="100552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5300" u="none" cap="none" strike="noStrike">
                <a:solidFill>
                  <a:schemeClr val="lt1"/>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9pPr>
          </a:lstStyle>
          <a:p/>
        </p:txBody>
      </p:sp>
      <p:sp>
        <p:nvSpPr>
          <p:cNvPr id="74" name="Shape 74"/>
          <p:cNvSpPr txBox="1"/>
          <p:nvPr>
            <p:ph idx="1" type="body"/>
          </p:nvPr>
        </p:nvSpPr>
        <p:spPr>
          <a:xfrm>
            <a:off x="1839516" y="1733682"/>
            <a:ext cx="5464969" cy="1942639"/>
          </a:xfrm>
          <a:prstGeom prst="rect">
            <a:avLst/>
          </a:prstGeom>
          <a:solidFill>
            <a:schemeClr val="dk2"/>
          </a:solidFill>
          <a:ln>
            <a:noFill/>
          </a:ln>
        </p:spPr>
        <p:txBody>
          <a:bodyPr anchorCtr="0" anchor="t" bIns="91425" lIns="91425" rIns="91425" tIns="91425"/>
          <a:lstStyle>
            <a:lvl1pPr indent="0" lvl="0" marL="0" marR="0" rtl="0" algn="ctr">
              <a:lnSpc>
                <a:spcPct val="120000"/>
              </a:lnSpc>
              <a:spcBef>
                <a:spcPts val="0"/>
              </a:spcBef>
              <a:spcAft>
                <a:spcPts val="0"/>
              </a:spcAft>
              <a:buClr>
                <a:schemeClr val="lt1"/>
              </a:buClr>
              <a:buFont typeface="Open Sans"/>
              <a:buNone/>
              <a:defRPr b="0" i="1" sz="1800" u="none" cap="none" strike="noStrike">
                <a:solidFill>
                  <a:schemeClr val="lt1"/>
                </a:solidFill>
                <a:latin typeface="Open Sans"/>
                <a:ea typeface="Open Sans"/>
                <a:cs typeface="Open Sans"/>
                <a:sym typeface="Open Sans"/>
              </a:defRPr>
            </a:lvl1pPr>
            <a:lvl2pPr indent="0" lvl="1" marL="0" marR="0" rtl="0" algn="ctr">
              <a:lnSpc>
                <a:spcPct val="120000"/>
              </a:lnSpc>
              <a:spcBef>
                <a:spcPts val="0"/>
              </a:spcBef>
              <a:spcAft>
                <a:spcPts val="600"/>
              </a:spcAft>
              <a:buClr>
                <a:schemeClr val="lt1"/>
              </a:buClr>
              <a:buFont typeface="Open Sans"/>
              <a:buNone/>
              <a:defRPr b="0" i="1" sz="1800" u="none" cap="none" strike="noStrike">
                <a:solidFill>
                  <a:schemeClr val="lt1"/>
                </a:solidFill>
                <a:latin typeface="Open Sans"/>
                <a:ea typeface="Open Sans"/>
                <a:cs typeface="Open Sans"/>
                <a:sym typeface="Open Sans"/>
              </a:defRPr>
            </a:lvl2pPr>
            <a:lvl3pPr indent="0" lvl="2" marL="0" marR="0" rtl="0" algn="ctr">
              <a:lnSpc>
                <a:spcPct val="120000"/>
              </a:lnSpc>
              <a:spcBef>
                <a:spcPts val="0"/>
              </a:spcBef>
              <a:spcAft>
                <a:spcPts val="0"/>
              </a:spcAft>
              <a:buClr>
                <a:schemeClr val="lt2"/>
              </a:buClr>
              <a:buFont typeface="Merriweather Sans"/>
              <a:buNone/>
              <a:defRPr b="0" i="1" sz="1800" u="none" cap="none" strike="noStrike">
                <a:solidFill>
                  <a:schemeClr val="lt1"/>
                </a:solidFill>
                <a:latin typeface="Open Sans"/>
                <a:ea typeface="Open Sans"/>
                <a:cs typeface="Open Sans"/>
                <a:sym typeface="Open Sans"/>
              </a:defRPr>
            </a:lvl3pPr>
            <a:lvl4pPr indent="0" lvl="3" marL="0" marR="0" rtl="0" algn="ctr">
              <a:lnSpc>
                <a:spcPct val="120000"/>
              </a:lnSpc>
              <a:spcBef>
                <a:spcPts val="0"/>
              </a:spcBef>
              <a:spcAft>
                <a:spcPts val="0"/>
              </a:spcAft>
              <a:buClr>
                <a:schemeClr val="lt2"/>
              </a:buClr>
              <a:buFont typeface="Merriweather Sans"/>
              <a:buNone/>
              <a:defRPr b="0" i="1" sz="1800" u="none" cap="none" strike="noStrike">
                <a:solidFill>
                  <a:schemeClr val="lt1"/>
                </a:solidFill>
                <a:latin typeface="Open Sans"/>
                <a:ea typeface="Open Sans"/>
                <a:cs typeface="Open Sans"/>
                <a:sym typeface="Open Sans"/>
              </a:defRPr>
            </a:lvl4pPr>
            <a:lvl5pPr indent="0" lvl="4" marL="0" marR="0" rtl="0" algn="ctr">
              <a:lnSpc>
                <a:spcPct val="120000"/>
              </a:lnSpc>
              <a:spcBef>
                <a:spcPts val="0"/>
              </a:spcBef>
              <a:spcAft>
                <a:spcPts val="0"/>
              </a:spcAft>
              <a:buClr>
                <a:schemeClr val="lt2"/>
              </a:buClr>
              <a:buFont typeface="Merriweather Sans"/>
              <a:buNone/>
              <a:defRPr b="0" i="1" sz="1800" u="none" cap="none" strike="noStrike">
                <a:solidFill>
                  <a:schemeClr val="lt1"/>
                </a:solidFill>
                <a:latin typeface="Open Sans"/>
                <a:ea typeface="Open Sans"/>
                <a:cs typeface="Open Sans"/>
                <a:sym typeface="Open Sans"/>
              </a:defRPr>
            </a:lvl5pPr>
            <a:lvl6pPr indent="-154901" lvl="5" marL="885151"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6pPr>
            <a:lvl7pPr indent="-149877" lvl="6" marL="1172227"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7pPr>
            <a:lvl8pPr indent="-144852" lvl="7" marL="1459302"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8pPr>
            <a:lvl9pPr indent="-152528" lvl="8" marL="1746378"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lt - Reversed">
    <p:bg>
      <p:bgPr>
        <a:solidFill>
          <a:schemeClr val="dk2"/>
        </a:solidFill>
      </p:bgPr>
    </p:bg>
    <p:spTree>
      <p:nvGrpSpPr>
        <p:cNvPr id="79" name="Shape 79"/>
        <p:cNvGrpSpPr/>
        <p:nvPr/>
      </p:nvGrpSpPr>
      <p:grpSpPr>
        <a:xfrm>
          <a:off x="0" y="0"/>
          <a:ext cx="0" cy="0"/>
          <a:chOff x="0" y="0"/>
          <a:chExt cx="0" cy="0"/>
        </a:xfrm>
      </p:grpSpPr>
      <p:cxnSp>
        <p:nvCxnSpPr>
          <p:cNvPr id="80" name="Shape 80"/>
          <p:cNvCxnSpPr/>
          <p:nvPr/>
        </p:nvCxnSpPr>
        <p:spPr>
          <a:xfrm>
            <a:off x="375046" y="4088278"/>
            <a:ext cx="8394000" cy="900"/>
          </a:xfrm>
          <a:prstGeom prst="straightConnector1">
            <a:avLst/>
          </a:prstGeom>
          <a:noFill/>
          <a:ln cap="flat" cmpd="sng" w="12700">
            <a:solidFill>
              <a:schemeClr val="lt1"/>
            </a:solidFill>
            <a:prstDash val="solid"/>
            <a:miter lim="8000"/>
            <a:headEnd len="med" w="med" type="none"/>
            <a:tailEnd len="med" w="med" type="none"/>
          </a:ln>
        </p:spPr>
      </p:cxnSp>
      <p:pic>
        <p:nvPicPr>
          <p:cNvPr descr="TW_Logo_NoTag_wht.pdf" id="81" name="Shape 81"/>
          <p:cNvPicPr preferRelativeResize="0"/>
          <p:nvPr/>
        </p:nvPicPr>
        <p:blipFill rotWithShape="1">
          <a:blip r:embed="rId2">
            <a:alphaModFix/>
          </a:blip>
          <a:srcRect b="0" l="0" r="0" t="0"/>
          <a:stretch/>
        </p:blipFill>
        <p:spPr>
          <a:xfrm>
            <a:off x="392906" y="402208"/>
            <a:ext cx="2129400" cy="330000"/>
          </a:xfrm>
          <a:prstGeom prst="rect">
            <a:avLst/>
          </a:prstGeom>
          <a:noFill/>
          <a:ln>
            <a:noFill/>
          </a:ln>
        </p:spPr>
      </p:pic>
      <p:sp>
        <p:nvSpPr>
          <p:cNvPr id="82" name="Shape 82"/>
          <p:cNvSpPr txBox="1"/>
          <p:nvPr>
            <p:ph type="title"/>
          </p:nvPr>
        </p:nvSpPr>
        <p:spPr>
          <a:xfrm>
            <a:off x="379512" y="1008871"/>
            <a:ext cx="8385000" cy="2982900"/>
          </a:xfrm>
          <a:prstGeom prst="rect">
            <a:avLst/>
          </a:prstGeom>
          <a:noFill/>
          <a:ln>
            <a:noFill/>
          </a:ln>
        </p:spPr>
        <p:txBody>
          <a:bodyPr anchorCtr="0" anchor="b" bIns="91425" lIns="91425" rIns="91425" tIns="91425"/>
          <a:lstStyle>
            <a:lvl1pPr indent="0" lvl="0" marL="0" marR="0" rtl="0" algn="l">
              <a:lnSpc>
                <a:spcPct val="70000"/>
              </a:lnSpc>
              <a:spcBef>
                <a:spcPts val="0"/>
              </a:spcBef>
              <a:spcAft>
                <a:spcPts val="0"/>
              </a:spcAft>
              <a:buClr>
                <a:srgbClr val="FFFFFF"/>
              </a:buClr>
              <a:buFont typeface="Open Sans"/>
              <a:buNone/>
              <a:defRPr b="0" i="0" sz="6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83" name="Shape 83"/>
          <p:cNvSpPr txBox="1"/>
          <p:nvPr>
            <p:ph idx="1" type="body"/>
          </p:nvPr>
        </p:nvSpPr>
        <p:spPr>
          <a:xfrm>
            <a:off x="375046" y="4243294"/>
            <a:ext cx="8394000" cy="603300"/>
          </a:xfrm>
          <a:prstGeom prst="rect">
            <a:avLst/>
          </a:prstGeom>
          <a:noFill/>
          <a:ln>
            <a:noFill/>
          </a:ln>
        </p:spPr>
        <p:txBody>
          <a:bodyPr anchorCtr="0" anchor="t" bIns="91425" lIns="91425" rIns="91425" tIns="91425"/>
          <a:lstStyle>
            <a:lvl1pPr indent="0" lvl="0" marL="0" marR="0" rtl="0" algn="l">
              <a:lnSpc>
                <a:spcPct val="110000"/>
              </a:lnSpc>
              <a:spcBef>
                <a:spcPts val="1507"/>
              </a:spcBef>
              <a:spcAft>
                <a:spcPts val="0"/>
              </a:spcAft>
              <a:buNone/>
              <a:defRPr b="0" i="1" sz="1800" u="none" cap="none" strike="noStrike">
                <a:solidFill>
                  <a:srgbClr val="FFFFFF"/>
                </a:solidFill>
                <a:latin typeface="Open Sans"/>
                <a:ea typeface="Open Sans"/>
                <a:cs typeface="Open Sans"/>
                <a:sym typeface="Open Sans"/>
              </a:defRPr>
            </a:lvl1pPr>
            <a:lvl2pPr indent="-288000" lvl="1" marL="288000" marR="0" rtl="0" algn="l">
              <a:lnSpc>
                <a:spcPct val="110000"/>
              </a:lnSpc>
              <a:spcBef>
                <a:spcPts val="600"/>
              </a:spcBef>
              <a:spcAft>
                <a:spcPts val="600"/>
              </a:spcAft>
              <a:buNone/>
              <a:defRPr b="0" i="1" sz="1800" u="none" cap="none" strike="noStrike">
                <a:solidFill>
                  <a:srgbClr val="FFFFFF"/>
                </a:solidFill>
                <a:latin typeface="Open Sans"/>
                <a:ea typeface="Open Sans"/>
                <a:cs typeface="Open Sans"/>
                <a:sym typeface="Open Sans"/>
              </a:defRPr>
            </a:lvl2pPr>
            <a:lvl3pPr indent="-101006" lvl="2" marL="215306"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3pPr>
            <a:lvl4pPr indent="-81216" lvl="3" marL="398716"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4pPr>
            <a:lvl5pPr indent="-90074" lvl="4" marL="598074" marR="0" rtl="0" algn="l">
              <a:lnSpc>
                <a:spcPct val="110000"/>
              </a:lnSpc>
              <a:spcBef>
                <a:spcPts val="753"/>
              </a:spcBef>
              <a:spcAft>
                <a:spcPts val="0"/>
              </a:spcAft>
              <a:buClr>
                <a:schemeClr val="dk2"/>
              </a:buClr>
              <a:buSzPct val="100000"/>
              <a:buFont typeface="Merriweather Sans"/>
              <a:buChar char="-"/>
              <a:defRPr b="0" i="1" sz="1800" u="none" cap="none" strike="noStrike">
                <a:solidFill>
                  <a:srgbClr val="FFFFFF"/>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84" name="Shape 84"/>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Content">
    <p:spTree>
      <p:nvGrpSpPr>
        <p:cNvPr id="85" name="Shape 85"/>
        <p:cNvGrpSpPr/>
        <p:nvPr/>
      </p:nvGrpSpPr>
      <p:grpSpPr>
        <a:xfrm>
          <a:off x="0" y="0"/>
          <a:ext cx="0" cy="0"/>
          <a:chOff x="0" y="0"/>
          <a:chExt cx="0" cy="0"/>
        </a:xfrm>
      </p:grpSpPr>
      <p:cxnSp>
        <p:nvCxnSpPr>
          <p:cNvPr id="86" name="Shape 86"/>
          <p:cNvCxnSpPr/>
          <p:nvPr/>
        </p:nvCxnSpPr>
        <p:spPr>
          <a:xfrm flipH="1" rot="10800000">
            <a:off x="276819" y="629225"/>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87" name="Shape 87"/>
          <p:cNvSpPr txBox="1"/>
          <p:nvPr>
            <p:ph type="title"/>
          </p:nvPr>
        </p:nvSpPr>
        <p:spPr>
          <a:xfrm>
            <a:off x="267890" y="210833"/>
            <a:ext cx="8608200" cy="382200"/>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88" name="Shape 88"/>
          <p:cNvSpPr txBox="1"/>
          <p:nvPr>
            <p:ph idx="1" type="body"/>
          </p:nvPr>
        </p:nvSpPr>
        <p:spPr>
          <a:xfrm>
            <a:off x="267890" y="750787"/>
            <a:ext cx="8608200" cy="4028700"/>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None/>
              <a:defRPr b="0" i="0" sz="24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6"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4"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89" name="Shape 89"/>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lt">
    <p:spTree>
      <p:nvGrpSpPr>
        <p:cNvPr id="90" name="Shape 90"/>
        <p:cNvGrpSpPr/>
        <p:nvPr/>
      </p:nvGrpSpPr>
      <p:grpSpPr>
        <a:xfrm>
          <a:off x="0" y="0"/>
          <a:ext cx="0" cy="0"/>
          <a:chOff x="0" y="0"/>
          <a:chExt cx="0" cy="0"/>
        </a:xfrm>
      </p:grpSpPr>
      <p:cxnSp>
        <p:nvCxnSpPr>
          <p:cNvPr id="91" name="Shape 91"/>
          <p:cNvCxnSpPr/>
          <p:nvPr/>
        </p:nvCxnSpPr>
        <p:spPr>
          <a:xfrm>
            <a:off x="375046" y="4088278"/>
            <a:ext cx="8394000" cy="90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92" name="Shape 92"/>
          <p:cNvPicPr preferRelativeResize="0"/>
          <p:nvPr/>
        </p:nvPicPr>
        <p:blipFill rotWithShape="1">
          <a:blip r:embed="rId2">
            <a:alphaModFix/>
          </a:blip>
          <a:srcRect b="-18455" l="0" r="0" t="0"/>
          <a:stretch/>
        </p:blipFill>
        <p:spPr>
          <a:xfrm>
            <a:off x="377279" y="458433"/>
            <a:ext cx="1984800" cy="365100"/>
          </a:xfrm>
          <a:prstGeom prst="rect">
            <a:avLst/>
          </a:prstGeom>
          <a:noFill/>
          <a:ln>
            <a:noFill/>
          </a:ln>
        </p:spPr>
      </p:pic>
      <p:sp>
        <p:nvSpPr>
          <p:cNvPr id="93" name="Shape 93"/>
          <p:cNvSpPr txBox="1"/>
          <p:nvPr>
            <p:ph type="title"/>
          </p:nvPr>
        </p:nvSpPr>
        <p:spPr>
          <a:xfrm>
            <a:off x="379512" y="1008871"/>
            <a:ext cx="8385000" cy="2982900"/>
          </a:xfrm>
          <a:prstGeom prst="rect">
            <a:avLst/>
          </a:prstGeom>
          <a:noFill/>
          <a:ln>
            <a:noFill/>
          </a:ln>
        </p:spPr>
        <p:txBody>
          <a:bodyPr anchorCtr="0" anchor="b" bIns="91425" lIns="91425" rIns="91425" tIns="91425"/>
          <a:lstStyle>
            <a:lvl1pPr indent="0" lvl="0" marL="0" marR="0" rtl="0" algn="l">
              <a:lnSpc>
                <a:spcPct val="70000"/>
              </a:lnSpc>
              <a:spcBef>
                <a:spcPts val="0"/>
              </a:spcBef>
              <a:spcAft>
                <a:spcPts val="0"/>
              </a:spcAft>
              <a:buClr>
                <a:schemeClr val="dk2"/>
              </a:buClr>
              <a:buFont typeface="Open Sans"/>
              <a:buNone/>
              <a:defRPr b="0" i="0" sz="6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94" name="Shape 94"/>
          <p:cNvSpPr txBox="1"/>
          <p:nvPr>
            <p:ph idx="1" type="body"/>
          </p:nvPr>
        </p:nvSpPr>
        <p:spPr>
          <a:xfrm>
            <a:off x="375046" y="4243294"/>
            <a:ext cx="8394000" cy="603300"/>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None/>
              <a:defRPr b="0" i="1" sz="1800" u="none" cap="none" strike="noStrike">
                <a:solidFill>
                  <a:schemeClr val="dk1"/>
                </a:solidFill>
                <a:latin typeface="Open Sans"/>
                <a:ea typeface="Open Sans"/>
                <a:cs typeface="Open Sans"/>
                <a:sym typeface="Open Sans"/>
              </a:defRPr>
            </a:lvl1pPr>
            <a:lvl2pPr indent="-288000" lvl="1" marL="288000" marR="0" rtl="0" algn="l">
              <a:lnSpc>
                <a:spcPct val="120000"/>
              </a:lnSpc>
              <a:spcBef>
                <a:spcPts val="600"/>
              </a:spcBef>
              <a:spcAft>
                <a:spcPts val="600"/>
              </a:spcAft>
              <a:buNone/>
              <a:defRPr b="0" i="1" sz="18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3pPr>
            <a:lvl4pPr indent="-81216" lvl="3" marL="398716"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4pPr>
            <a:lvl5pPr indent="-90074" lvl="4" marL="598074"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95" name="Shape 95"/>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lt - Reversed">
    <p:bg>
      <p:bgPr>
        <a:solidFill>
          <a:schemeClr val="dk2"/>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379512" y="1008871"/>
            <a:ext cx="8385000" cy="202260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Clr>
                <a:srgbClr val="FFFFFF"/>
              </a:buClr>
              <a:buFont typeface="Open Sans"/>
              <a:buNone/>
              <a:defRPr b="0" i="0" sz="4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98" name="Shape 98"/>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99" name="Shape 99"/>
        <p:cNvGrpSpPr/>
        <p:nvPr/>
      </p:nvGrpSpPr>
      <p:grpSpPr>
        <a:xfrm>
          <a:off x="0" y="0"/>
          <a:ext cx="0" cy="0"/>
          <a:chOff x="0" y="0"/>
          <a:chExt cx="0" cy="0"/>
        </a:xfrm>
      </p:grpSpPr>
      <p:sp>
        <p:nvSpPr>
          <p:cNvPr id="100" name="Shape 100"/>
          <p:cNvSpPr txBox="1"/>
          <p:nvPr>
            <p:ph idx="1" type="body"/>
          </p:nvPr>
        </p:nvSpPr>
        <p:spPr>
          <a:xfrm>
            <a:off x="1464469" y="1357628"/>
            <a:ext cx="6215099" cy="2432700"/>
          </a:xfrm>
          <a:prstGeom prst="rect">
            <a:avLst/>
          </a:prstGeom>
          <a:noFill/>
          <a:ln>
            <a:noFill/>
          </a:ln>
        </p:spPr>
        <p:txBody>
          <a:bodyPr anchorCtr="0" anchor="ctr" bIns="91425" lIns="91425" rIns="91425" tIns="91425"/>
          <a:lstStyle>
            <a:lvl1pPr indent="0" lvl="0" marL="0" marR="0" rtl="0" algn="ctr">
              <a:lnSpc>
                <a:spcPct val="120000"/>
              </a:lnSpc>
              <a:spcBef>
                <a:spcPts val="1507"/>
              </a:spcBef>
              <a:spcAft>
                <a:spcPts val="0"/>
              </a:spcAft>
              <a:buClr>
                <a:srgbClr val="808184"/>
              </a:buClr>
              <a:buFont typeface="Open Sans"/>
              <a:buNone/>
              <a:defRPr b="0" i="1" sz="2400" u="none" cap="none" strike="noStrike">
                <a:solidFill>
                  <a:srgbClr val="808184"/>
                </a:solidFill>
                <a:latin typeface="Open Sans"/>
                <a:ea typeface="Open Sans"/>
                <a:cs typeface="Open Sans"/>
                <a:sym typeface="Open Sans"/>
              </a:defRPr>
            </a:lvl1pPr>
            <a:lvl2pPr indent="0" lvl="1" marL="0" marR="0" rtl="0" algn="ctr">
              <a:lnSpc>
                <a:spcPct val="120000"/>
              </a:lnSpc>
              <a:spcBef>
                <a:spcPts val="600"/>
              </a:spcBef>
              <a:spcAft>
                <a:spcPts val="600"/>
              </a:spcAft>
              <a:buClr>
                <a:srgbClr val="808184"/>
              </a:buClr>
              <a:buFont typeface="Open Sans"/>
              <a:buNone/>
              <a:defRPr b="0" i="1" sz="2000" u="none" cap="none" strike="noStrike">
                <a:solidFill>
                  <a:srgbClr val="808184"/>
                </a:solidFill>
                <a:latin typeface="Open Sans"/>
                <a:ea typeface="Open Sans"/>
                <a:cs typeface="Open Sans"/>
                <a:sym typeface="Open Sans"/>
              </a:defRPr>
            </a:lvl2pPr>
            <a:lvl3pPr indent="0" lvl="2" marL="0" marR="0" rtl="0" algn="ctr">
              <a:lnSpc>
                <a:spcPct val="120000"/>
              </a:lnSpc>
              <a:spcBef>
                <a:spcPts val="753"/>
              </a:spcBef>
              <a:spcAft>
                <a:spcPts val="0"/>
              </a:spcAft>
              <a:buClr>
                <a:schemeClr val="dk2"/>
              </a:buClr>
              <a:buFont typeface="Merriweather Sans"/>
              <a:buNone/>
              <a:defRPr b="0" i="1" sz="1800" u="none" cap="none" strike="noStrike">
                <a:solidFill>
                  <a:srgbClr val="808184"/>
                </a:solidFill>
                <a:latin typeface="Open Sans"/>
                <a:ea typeface="Open Sans"/>
                <a:cs typeface="Open Sans"/>
                <a:sym typeface="Open Sans"/>
              </a:defRPr>
            </a:lvl3pPr>
            <a:lvl4pPr indent="0" lvl="3" marL="0" marR="0" rtl="0" algn="ctr">
              <a:lnSpc>
                <a:spcPct val="120000"/>
              </a:lnSpc>
              <a:spcBef>
                <a:spcPts val="753"/>
              </a:spcBef>
              <a:spcAft>
                <a:spcPts val="0"/>
              </a:spcAft>
              <a:buClr>
                <a:schemeClr val="dk2"/>
              </a:buClr>
              <a:buFont typeface="Merriweather Sans"/>
              <a:buNone/>
              <a:defRPr b="0" i="1" sz="1600" u="none" cap="none" strike="noStrike">
                <a:solidFill>
                  <a:srgbClr val="808184"/>
                </a:solidFill>
                <a:latin typeface="Open Sans"/>
                <a:ea typeface="Open Sans"/>
                <a:cs typeface="Open Sans"/>
                <a:sym typeface="Open Sans"/>
              </a:defRPr>
            </a:lvl4pPr>
            <a:lvl5pPr indent="0" lvl="4" marL="0" marR="0" rtl="0" algn="ctr">
              <a:lnSpc>
                <a:spcPct val="120000"/>
              </a:lnSpc>
              <a:spcBef>
                <a:spcPts val="753"/>
              </a:spcBef>
              <a:spcAft>
                <a:spcPts val="0"/>
              </a:spcAft>
              <a:buClr>
                <a:schemeClr val="dk2"/>
              </a:buClr>
              <a:buFont typeface="Merriweather Sans"/>
              <a:buNone/>
              <a:defRPr b="0" i="1" sz="1200" u="none" cap="none" strike="noStrike">
                <a:solidFill>
                  <a:srgbClr val="808184"/>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01" name="Shape 101"/>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
        <p:nvSpPr>
          <p:cNvPr id="102" name="Shape 102"/>
          <p:cNvSpPr txBox="1"/>
          <p:nvPr>
            <p:ph type="title"/>
          </p:nvPr>
        </p:nvSpPr>
        <p:spPr>
          <a:xfrm>
            <a:off x="339328" y="324000"/>
            <a:ext cx="8465400" cy="38220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p:spTree>
      <p:nvGrpSpPr>
        <p:cNvPr id="103" name="Shape 103"/>
        <p:cNvGrpSpPr/>
        <p:nvPr/>
      </p:nvGrpSpPr>
      <p:grpSpPr>
        <a:xfrm>
          <a:off x="0" y="0"/>
          <a:ext cx="0" cy="0"/>
          <a:chOff x="0" y="0"/>
          <a:chExt cx="0" cy="0"/>
        </a:xfrm>
      </p:grpSpPr>
      <p:cxnSp>
        <p:nvCxnSpPr>
          <p:cNvPr id="104" name="Shape 104"/>
          <p:cNvCxnSpPr/>
          <p:nvPr/>
        </p:nvCxnSpPr>
        <p:spPr>
          <a:xfrm>
            <a:off x="866179" y="2171924"/>
            <a:ext cx="7420500" cy="900"/>
          </a:xfrm>
          <a:prstGeom prst="straightConnector1">
            <a:avLst/>
          </a:prstGeom>
          <a:noFill/>
          <a:ln cap="flat" cmpd="sng" w="12700">
            <a:solidFill>
              <a:schemeClr val="dk1"/>
            </a:solidFill>
            <a:prstDash val="solid"/>
            <a:miter lim="8000"/>
            <a:headEnd len="med" w="med" type="none"/>
            <a:tailEnd len="med" w="med" type="none"/>
          </a:ln>
        </p:spPr>
      </p:cxnSp>
      <p:cxnSp>
        <p:nvCxnSpPr>
          <p:cNvPr id="105" name="Shape 105"/>
          <p:cNvCxnSpPr/>
          <p:nvPr/>
        </p:nvCxnSpPr>
        <p:spPr>
          <a:xfrm>
            <a:off x="861715" y="3357600"/>
            <a:ext cx="7428300" cy="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106" name="Shape 106"/>
          <p:cNvPicPr preferRelativeResize="0"/>
          <p:nvPr/>
        </p:nvPicPr>
        <p:blipFill rotWithShape="1">
          <a:blip r:embed="rId2">
            <a:alphaModFix/>
          </a:blip>
          <a:srcRect b="0" l="0" r="0" t="0"/>
          <a:stretch/>
        </p:blipFill>
        <p:spPr>
          <a:xfrm>
            <a:off x="3398519" y="419806"/>
            <a:ext cx="2346900" cy="364500"/>
          </a:xfrm>
          <a:prstGeom prst="rect">
            <a:avLst/>
          </a:prstGeom>
          <a:noFill/>
          <a:ln>
            <a:noFill/>
          </a:ln>
        </p:spPr>
      </p:pic>
      <p:sp>
        <p:nvSpPr>
          <p:cNvPr id="107" name="Shape 107"/>
          <p:cNvSpPr txBox="1"/>
          <p:nvPr>
            <p:ph type="title"/>
          </p:nvPr>
        </p:nvSpPr>
        <p:spPr>
          <a:xfrm>
            <a:off x="267890" y="2332807"/>
            <a:ext cx="8608200" cy="100560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48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08" name="Shape 108"/>
          <p:cNvSpPr txBox="1"/>
          <p:nvPr>
            <p:ph idx="1" type="body"/>
          </p:nvPr>
        </p:nvSpPr>
        <p:spPr>
          <a:xfrm>
            <a:off x="1839516" y="3579651"/>
            <a:ext cx="5465100" cy="1159800"/>
          </a:xfrm>
          <a:prstGeom prst="rect">
            <a:avLst/>
          </a:prstGeom>
          <a:noFill/>
          <a:ln>
            <a:noFill/>
          </a:ln>
        </p:spPr>
        <p:txBody>
          <a:bodyPr anchorCtr="0" anchor="t" bIns="91425" lIns="91425" rIns="91425" tIns="91425"/>
          <a:lstStyle>
            <a:lvl1pPr indent="0" lvl="0" marL="0" marR="0" rtl="0" algn="ctr">
              <a:lnSpc>
                <a:spcPct val="120000"/>
              </a:lnSpc>
              <a:spcBef>
                <a:spcPts val="1507"/>
              </a:spcBef>
              <a:spcAft>
                <a:spcPts val="0"/>
              </a:spcAft>
              <a:buNone/>
              <a:defRPr b="0" i="1" sz="1800" u="none" cap="none" strike="noStrike">
                <a:solidFill>
                  <a:schemeClr val="dk1"/>
                </a:solidFill>
                <a:latin typeface="Open Sans"/>
                <a:ea typeface="Open Sans"/>
                <a:cs typeface="Open Sans"/>
                <a:sym typeface="Open Sans"/>
              </a:defRPr>
            </a:lvl1pPr>
            <a:lvl2pPr indent="-288000" lvl="1" marL="288000" marR="0" rtl="0" algn="ctr">
              <a:lnSpc>
                <a:spcPct val="120000"/>
              </a:lnSpc>
              <a:spcBef>
                <a:spcPts val="600"/>
              </a:spcBef>
              <a:spcAft>
                <a:spcPts val="600"/>
              </a:spcAft>
              <a:buNone/>
              <a:defRPr b="0" i="1" sz="1800" u="none" cap="none" strike="noStrike">
                <a:solidFill>
                  <a:schemeClr val="dk1"/>
                </a:solidFill>
                <a:latin typeface="Open Sans"/>
                <a:ea typeface="Open Sans"/>
                <a:cs typeface="Open Sans"/>
                <a:sym typeface="Open Sans"/>
              </a:defRPr>
            </a:lvl2pPr>
            <a:lvl3pPr indent="-101006" lvl="2" marL="215306"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3pPr>
            <a:lvl4pPr indent="-81216" lvl="3" marL="398716"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4pPr>
            <a:lvl5pPr indent="-90074" lvl="4" marL="598074"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09" name="Shape 109"/>
          <p:cNvSpPr txBox="1"/>
          <p:nvPr>
            <p:ph idx="2" type="body"/>
          </p:nvPr>
        </p:nvSpPr>
        <p:spPr>
          <a:xfrm>
            <a:off x="2309821" y="1369675"/>
            <a:ext cx="4533000" cy="482099"/>
          </a:xfrm>
          <a:prstGeom prst="rect">
            <a:avLst/>
          </a:prstGeom>
          <a:solidFill>
            <a:schemeClr val="dk1"/>
          </a:solidFill>
          <a:ln>
            <a:noFill/>
          </a:ln>
        </p:spPr>
        <p:txBody>
          <a:bodyPr anchorCtr="0" anchor="ctr" bIns="91425" lIns="91425" rIns="91425" tIns="91425"/>
          <a:lstStyle>
            <a:lvl1pPr indent="0" lvl="0" marL="0" marR="0" rtl="0" algn="ctr">
              <a:lnSpc>
                <a:spcPct val="80000"/>
              </a:lnSpc>
              <a:spcBef>
                <a:spcPts val="1507"/>
              </a:spcBef>
              <a:spcAft>
                <a:spcPts val="0"/>
              </a:spcAft>
              <a:buNone/>
              <a:defRPr b="1" i="1" sz="1500" u="none" cap="none" strike="noStrike">
                <a:solidFill>
                  <a:schemeClr val="lt1"/>
                </a:solidFill>
                <a:latin typeface="Open Sans"/>
                <a:ea typeface="Open Sans"/>
                <a:cs typeface="Open Sans"/>
                <a:sym typeface="Open Sans"/>
              </a:defRPr>
            </a:lvl1pPr>
            <a:lvl2pPr indent="-288000" lvl="1" marL="288000" marR="0" rtl="0" algn="l">
              <a:lnSpc>
                <a:spcPct val="120000"/>
              </a:lnSpc>
              <a:spcBef>
                <a:spcPts val="600"/>
              </a:spcBef>
              <a:spcAft>
                <a:spcPts val="600"/>
              </a:spcAft>
              <a:buNone/>
              <a:defRPr b="0" i="1" sz="1500" u="none" cap="none" strike="noStrike">
                <a:solidFill>
                  <a:schemeClr val="lt1"/>
                </a:solidFill>
                <a:latin typeface="Open Sans"/>
                <a:ea typeface="Open Sans"/>
                <a:cs typeface="Open Sans"/>
                <a:sym typeface="Open Sans"/>
              </a:defRPr>
            </a:lvl2pPr>
            <a:lvl3pPr indent="-120056" lvl="2" marL="215306"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3pPr>
            <a:lvl4pPr indent="-100266" lvl="3" marL="398716"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4pPr>
            <a:lvl5pPr indent="-109124" lvl="4" marL="598074"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ontent">
    <p:spTree>
      <p:nvGrpSpPr>
        <p:cNvPr id="110" name="Shape 110"/>
        <p:cNvGrpSpPr/>
        <p:nvPr/>
      </p:nvGrpSpPr>
      <p:grpSpPr>
        <a:xfrm>
          <a:off x="0" y="0"/>
          <a:ext cx="0" cy="0"/>
          <a:chOff x="0" y="0"/>
          <a:chExt cx="0" cy="0"/>
        </a:xfrm>
      </p:grpSpPr>
      <p:cxnSp>
        <p:nvCxnSpPr>
          <p:cNvPr id="111" name="Shape 111"/>
          <p:cNvCxnSpPr/>
          <p:nvPr/>
        </p:nvCxnSpPr>
        <p:spPr>
          <a:xfrm flipH="1" rot="10800000">
            <a:off x="276819" y="629225"/>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112" name="Shape 112"/>
          <p:cNvSpPr txBox="1"/>
          <p:nvPr>
            <p:ph type="title"/>
          </p:nvPr>
        </p:nvSpPr>
        <p:spPr>
          <a:xfrm>
            <a:off x="267890" y="210833"/>
            <a:ext cx="8608200" cy="382200"/>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13" name="Shape 113"/>
          <p:cNvSpPr txBox="1"/>
          <p:nvPr>
            <p:ph idx="1" type="body"/>
          </p:nvPr>
        </p:nvSpPr>
        <p:spPr>
          <a:xfrm>
            <a:off x="283456" y="750787"/>
            <a:ext cx="4181400" cy="4028700"/>
          </a:xfrm>
          <a:prstGeom prst="rect">
            <a:avLst/>
          </a:prstGeom>
          <a:noFill/>
          <a:ln>
            <a:noFill/>
          </a:ln>
        </p:spPr>
        <p:txBody>
          <a:bodyPr anchorCtr="0" anchor="t" bIns="91425" lIns="91425" rIns="91425" tIns="91425"/>
          <a:lstStyle>
            <a:lvl1pPr indent="0" lvl="0" marL="0" marR="0" rtl="0" algn="l">
              <a:lnSpc>
                <a:spcPct val="120000"/>
              </a:lnSpc>
              <a:spcBef>
                <a:spcPts val="1130"/>
              </a:spcBef>
              <a:spcAft>
                <a:spcPts val="0"/>
              </a:spcAft>
              <a:buNone/>
              <a:defRPr b="0" i="0" sz="28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6"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4"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14" name="Shape 114"/>
          <p:cNvSpPr txBox="1"/>
          <p:nvPr>
            <p:ph idx="2" type="body"/>
          </p:nvPr>
        </p:nvSpPr>
        <p:spPr>
          <a:xfrm>
            <a:off x="4689494" y="750787"/>
            <a:ext cx="4181399" cy="4028700"/>
          </a:xfrm>
          <a:prstGeom prst="rect">
            <a:avLst/>
          </a:prstGeom>
          <a:noFill/>
          <a:ln>
            <a:noFill/>
          </a:ln>
        </p:spPr>
        <p:txBody>
          <a:bodyPr anchorCtr="0" anchor="t" bIns="91425" lIns="91425" rIns="91425" tIns="91425"/>
          <a:lstStyle>
            <a:lvl1pPr indent="0" lvl="0" marL="0" marR="0" rtl="0" algn="l">
              <a:lnSpc>
                <a:spcPct val="120000"/>
              </a:lnSpc>
              <a:spcBef>
                <a:spcPts val="1130"/>
              </a:spcBef>
              <a:spcAft>
                <a:spcPts val="0"/>
              </a:spcAft>
              <a:buNone/>
              <a:defRPr b="0" i="0" sz="28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6"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4"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15" name="Shape 115"/>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Content">
    <p:spTree>
      <p:nvGrpSpPr>
        <p:cNvPr id="19" name="Shape 19"/>
        <p:cNvGrpSpPr/>
        <p:nvPr/>
      </p:nvGrpSpPr>
      <p:grpSpPr>
        <a:xfrm>
          <a:off x="0" y="0"/>
          <a:ext cx="0" cy="0"/>
          <a:chOff x="0" y="0"/>
          <a:chExt cx="0" cy="0"/>
        </a:xfrm>
      </p:grpSpPr>
      <p:cxnSp>
        <p:nvCxnSpPr>
          <p:cNvPr id="20" name="Shape 20"/>
          <p:cNvCxnSpPr/>
          <p:nvPr/>
        </p:nvCxnSpPr>
        <p:spPr>
          <a:xfrm flipH="1" rot="10800000">
            <a:off x="276819" y="629287"/>
            <a:ext cx="8599288" cy="837"/>
          </a:xfrm>
          <a:prstGeom prst="straightConnector1">
            <a:avLst/>
          </a:prstGeom>
          <a:noFill/>
          <a:ln cap="flat" cmpd="sng" w="12700">
            <a:solidFill>
              <a:schemeClr val="dk1"/>
            </a:solidFill>
            <a:prstDash val="solid"/>
            <a:miter lim="8000"/>
            <a:headEnd len="med" w="med" type="none"/>
            <a:tailEnd len="med" w="med" type="none"/>
          </a:ln>
        </p:spPr>
      </p:cxnSp>
      <p:sp>
        <p:nvSpPr>
          <p:cNvPr id="21" name="Shape 21"/>
          <p:cNvSpPr txBox="1"/>
          <p:nvPr>
            <p:ph type="title"/>
          </p:nvPr>
        </p:nvSpPr>
        <p:spPr>
          <a:xfrm>
            <a:off x="267890" y="210833"/>
            <a:ext cx="8608218" cy="382098"/>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22" name="Shape 22"/>
          <p:cNvSpPr txBox="1"/>
          <p:nvPr>
            <p:ph idx="1" type="body"/>
          </p:nvPr>
        </p:nvSpPr>
        <p:spPr>
          <a:xfrm>
            <a:off x="267890" y="750787"/>
            <a:ext cx="8608218" cy="4028784"/>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None/>
              <a:defRPr b="0" i="0" sz="24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7"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5"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23" name="Shape 23"/>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ecklist">
    <p:spTree>
      <p:nvGrpSpPr>
        <p:cNvPr id="116" name="Shape 116"/>
        <p:cNvGrpSpPr/>
        <p:nvPr/>
      </p:nvGrpSpPr>
      <p:grpSpPr>
        <a:xfrm>
          <a:off x="0" y="0"/>
          <a:ext cx="0" cy="0"/>
          <a:chOff x="0" y="0"/>
          <a:chExt cx="0" cy="0"/>
        </a:xfrm>
      </p:grpSpPr>
      <p:cxnSp>
        <p:nvCxnSpPr>
          <p:cNvPr id="117" name="Shape 117"/>
          <p:cNvCxnSpPr/>
          <p:nvPr/>
        </p:nvCxnSpPr>
        <p:spPr>
          <a:xfrm flipH="1" rot="10800000">
            <a:off x="276819" y="629225"/>
            <a:ext cx="8599200" cy="900"/>
          </a:xfrm>
          <a:prstGeom prst="straightConnector1">
            <a:avLst/>
          </a:prstGeom>
          <a:noFill/>
          <a:ln cap="flat" cmpd="sng" w="12700">
            <a:solidFill>
              <a:schemeClr val="dk1"/>
            </a:solidFill>
            <a:prstDash val="solid"/>
            <a:miter lim="8000"/>
            <a:headEnd len="med" w="med" type="none"/>
            <a:tailEnd len="med" w="med" type="none"/>
          </a:ln>
        </p:spPr>
      </p:cxnSp>
      <p:sp>
        <p:nvSpPr>
          <p:cNvPr id="118" name="Shape 118"/>
          <p:cNvSpPr txBox="1"/>
          <p:nvPr>
            <p:ph type="title"/>
          </p:nvPr>
        </p:nvSpPr>
        <p:spPr>
          <a:xfrm>
            <a:off x="267890" y="210833"/>
            <a:ext cx="8608200" cy="382200"/>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19" name="Shape 119"/>
          <p:cNvSpPr txBox="1"/>
          <p:nvPr>
            <p:ph idx="1" type="body"/>
          </p:nvPr>
        </p:nvSpPr>
        <p:spPr>
          <a:xfrm>
            <a:off x="267890" y="750787"/>
            <a:ext cx="8608200" cy="4028700"/>
          </a:xfrm>
          <a:prstGeom prst="rect">
            <a:avLst/>
          </a:prstGeom>
          <a:noFill/>
          <a:ln>
            <a:noFill/>
          </a:ln>
        </p:spPr>
        <p:txBody>
          <a:bodyPr anchorCtr="0" anchor="t" bIns="91425" lIns="91425" rIns="91425" tIns="91425"/>
          <a:lstStyle>
            <a:lvl1pPr indent="-180897" lvl="0" marL="326947"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1pPr>
            <a:lvl2pPr indent="-182370" lvl="1" marL="645920" marR="0" rtl="0" algn="l">
              <a:lnSpc>
                <a:spcPct val="120000"/>
              </a:lnSpc>
              <a:spcBef>
                <a:spcPts val="753"/>
              </a:spcBef>
              <a:spcAft>
                <a:spcPts val="60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2pPr>
            <a:lvl3pPr indent="-191818" lvl="2" marL="972868"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3pPr>
            <a:lvl4pPr indent="-193291" lvl="3" marL="1291841"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4pPr>
            <a:lvl5pPr indent="-190038" lvl="4" marL="1618789"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0" name="Shape 120"/>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ng Form">
    <p:spTree>
      <p:nvGrpSpPr>
        <p:cNvPr id="121" name="Shape 121"/>
        <p:cNvGrpSpPr/>
        <p:nvPr/>
      </p:nvGrpSpPr>
      <p:grpSpPr>
        <a:xfrm>
          <a:off x="0" y="0"/>
          <a:ext cx="0" cy="0"/>
          <a:chOff x="0" y="0"/>
          <a:chExt cx="0" cy="0"/>
        </a:xfrm>
      </p:grpSpPr>
      <p:sp>
        <p:nvSpPr>
          <p:cNvPr id="122" name="Shape 122"/>
          <p:cNvSpPr txBox="1"/>
          <p:nvPr>
            <p:ph type="title"/>
          </p:nvPr>
        </p:nvSpPr>
        <p:spPr>
          <a:xfrm>
            <a:off x="285750" y="241325"/>
            <a:ext cx="2214600" cy="382200"/>
          </a:xfrm>
          <a:prstGeom prst="rect">
            <a:avLst/>
          </a:prstGeom>
          <a:noFill/>
          <a:ln>
            <a:noFill/>
          </a:ln>
        </p:spPr>
        <p:txBody>
          <a:bodyPr anchorCtr="0" anchor="t"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23" name="Shape 123"/>
          <p:cNvSpPr txBox="1"/>
          <p:nvPr>
            <p:ph idx="1" type="body"/>
          </p:nvPr>
        </p:nvSpPr>
        <p:spPr>
          <a:xfrm>
            <a:off x="2669975" y="201104"/>
            <a:ext cx="6206100" cy="4578600"/>
          </a:xfrm>
          <a:prstGeom prst="rect">
            <a:avLst/>
          </a:prstGeom>
          <a:noFill/>
          <a:ln>
            <a:noFill/>
          </a:ln>
        </p:spPr>
        <p:txBody>
          <a:bodyPr anchorCtr="0" anchor="t" bIns="91425" lIns="91425" rIns="91425" tIns="91425"/>
          <a:lstStyle>
            <a:lvl1pPr indent="0" lvl="0" marL="0" marR="0" rtl="0" algn="l">
              <a:lnSpc>
                <a:spcPct val="90000"/>
              </a:lnSpc>
              <a:spcBef>
                <a:spcPts val="1507"/>
              </a:spcBef>
              <a:spcAft>
                <a:spcPts val="0"/>
              </a:spcAft>
              <a:buNone/>
              <a:defRPr b="0" i="0" sz="23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100266" lvl="3" marL="398716" marR="0" rtl="0" algn="l">
              <a:lnSpc>
                <a:spcPct val="120000"/>
              </a:lnSpc>
              <a:spcBef>
                <a:spcPts val="753"/>
              </a:spcBef>
              <a:spcAft>
                <a:spcPts val="0"/>
              </a:spcAft>
              <a:buClr>
                <a:schemeClr val="dk2"/>
              </a:buClr>
              <a:buSzPct val="100000"/>
              <a:buFont typeface="Merriweather Sans"/>
              <a:buChar char="●"/>
              <a:defRPr b="0" i="0" sz="1500" u="none" cap="none" strike="noStrike">
                <a:solidFill>
                  <a:schemeClr val="dk1"/>
                </a:solidFill>
                <a:latin typeface="Open Sans"/>
                <a:ea typeface="Open Sans"/>
                <a:cs typeface="Open Sans"/>
                <a:sym typeface="Open Sans"/>
              </a:defRPr>
            </a:lvl4pPr>
            <a:lvl5pPr indent="-121824" lvl="4" marL="598074" marR="0" rtl="0" algn="l">
              <a:lnSpc>
                <a:spcPct val="120000"/>
              </a:lnSpc>
              <a:spcBef>
                <a:spcPts val="753"/>
              </a:spcBef>
              <a:spcAft>
                <a:spcPts val="0"/>
              </a:spcAft>
              <a:buClr>
                <a:schemeClr val="dk2"/>
              </a:buClr>
              <a:buSzPct val="100000"/>
              <a:buFont typeface="Merriweather Sans"/>
              <a:buChar char="-"/>
              <a:defRPr b="0" i="0" sz="13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4" name="Shape 124"/>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with Title">
    <p:spTree>
      <p:nvGrpSpPr>
        <p:cNvPr id="125" name="Shape 125"/>
        <p:cNvGrpSpPr/>
        <p:nvPr/>
      </p:nvGrpSpPr>
      <p:grpSpPr>
        <a:xfrm>
          <a:off x="0" y="0"/>
          <a:ext cx="0" cy="0"/>
          <a:chOff x="0" y="0"/>
          <a:chExt cx="0" cy="0"/>
        </a:xfrm>
      </p:grpSpPr>
      <p:cxnSp>
        <p:nvCxnSpPr>
          <p:cNvPr id="126" name="Shape 126"/>
          <p:cNvCxnSpPr/>
          <p:nvPr/>
        </p:nvCxnSpPr>
        <p:spPr>
          <a:xfrm>
            <a:off x="1418704" y="745331"/>
            <a:ext cx="6314400" cy="0"/>
          </a:xfrm>
          <a:prstGeom prst="straightConnector1">
            <a:avLst/>
          </a:prstGeom>
          <a:noFill/>
          <a:ln cap="flat" cmpd="sng" w="12700">
            <a:solidFill>
              <a:schemeClr val="dk1"/>
            </a:solidFill>
            <a:prstDash val="solid"/>
            <a:miter lim="8000"/>
            <a:headEnd len="med" w="med" type="none"/>
            <a:tailEnd len="med" w="med" type="none"/>
          </a:ln>
        </p:spPr>
      </p:cxnSp>
      <p:cxnSp>
        <p:nvCxnSpPr>
          <p:cNvPr id="127" name="Shape 127"/>
          <p:cNvCxnSpPr/>
          <p:nvPr/>
        </p:nvCxnSpPr>
        <p:spPr>
          <a:xfrm>
            <a:off x="1418704" y="193563"/>
            <a:ext cx="6314400" cy="0"/>
          </a:xfrm>
          <a:prstGeom prst="straightConnector1">
            <a:avLst/>
          </a:prstGeom>
          <a:noFill/>
          <a:ln cap="flat" cmpd="sng" w="12700">
            <a:solidFill>
              <a:schemeClr val="dk1"/>
            </a:solidFill>
            <a:prstDash val="solid"/>
            <a:miter lim="8000"/>
            <a:headEnd len="med" w="med" type="none"/>
            <a:tailEnd len="med" w="med" type="none"/>
          </a:ln>
        </p:spPr>
      </p:cxnSp>
      <p:sp>
        <p:nvSpPr>
          <p:cNvPr id="128" name="Shape 128"/>
          <p:cNvSpPr txBox="1"/>
          <p:nvPr>
            <p:ph type="title"/>
          </p:nvPr>
        </p:nvSpPr>
        <p:spPr>
          <a:xfrm>
            <a:off x="339328" y="324000"/>
            <a:ext cx="8465400" cy="38220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29" name="Shape 129"/>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30" name="Shape 130"/>
        <p:cNvGrpSpPr/>
        <p:nvPr/>
      </p:nvGrpSpPr>
      <p:grpSpPr>
        <a:xfrm>
          <a:off x="0" y="0"/>
          <a:ext cx="0" cy="0"/>
          <a:chOff x="0" y="0"/>
          <a:chExt cx="0" cy="0"/>
        </a:xfrm>
      </p:grpSpPr>
      <p:sp>
        <p:nvSpPr>
          <p:cNvPr id="131" name="Shape 131"/>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lt">
    <p:spTree>
      <p:nvGrpSpPr>
        <p:cNvPr id="24" name="Shape 24"/>
        <p:cNvGrpSpPr/>
        <p:nvPr/>
      </p:nvGrpSpPr>
      <p:grpSpPr>
        <a:xfrm>
          <a:off x="0" y="0"/>
          <a:ext cx="0" cy="0"/>
          <a:chOff x="0" y="0"/>
          <a:chExt cx="0" cy="0"/>
        </a:xfrm>
      </p:grpSpPr>
      <p:cxnSp>
        <p:nvCxnSpPr>
          <p:cNvPr id="25" name="Shape 25"/>
          <p:cNvCxnSpPr/>
          <p:nvPr/>
        </p:nvCxnSpPr>
        <p:spPr>
          <a:xfrm>
            <a:off x="375046" y="4088278"/>
            <a:ext cx="8393905" cy="837"/>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26" name="Shape 26"/>
          <p:cNvPicPr preferRelativeResize="0"/>
          <p:nvPr/>
        </p:nvPicPr>
        <p:blipFill rotWithShape="1">
          <a:blip r:embed="rId2">
            <a:alphaModFix/>
          </a:blip>
          <a:srcRect b="-18448" l="0" r="0" t="0"/>
          <a:stretch/>
        </p:blipFill>
        <p:spPr>
          <a:xfrm>
            <a:off x="377279" y="458433"/>
            <a:ext cx="1984921" cy="365134"/>
          </a:xfrm>
          <a:prstGeom prst="rect">
            <a:avLst/>
          </a:prstGeom>
          <a:noFill/>
          <a:ln>
            <a:noFill/>
          </a:ln>
        </p:spPr>
      </p:pic>
      <p:sp>
        <p:nvSpPr>
          <p:cNvPr id="27" name="Shape 27"/>
          <p:cNvSpPr txBox="1"/>
          <p:nvPr>
            <p:ph type="title"/>
          </p:nvPr>
        </p:nvSpPr>
        <p:spPr>
          <a:xfrm>
            <a:off x="379512" y="1008871"/>
            <a:ext cx="8384977" cy="2983043"/>
          </a:xfrm>
          <a:prstGeom prst="rect">
            <a:avLst/>
          </a:prstGeom>
          <a:noFill/>
          <a:ln>
            <a:noFill/>
          </a:ln>
        </p:spPr>
        <p:txBody>
          <a:bodyPr anchorCtr="0" anchor="b" bIns="91425" lIns="91425" rIns="91425" tIns="91425"/>
          <a:lstStyle>
            <a:lvl1pPr indent="0" lvl="0" marL="0" marR="0" rtl="0" algn="l">
              <a:lnSpc>
                <a:spcPct val="70000"/>
              </a:lnSpc>
              <a:spcBef>
                <a:spcPts val="0"/>
              </a:spcBef>
              <a:spcAft>
                <a:spcPts val="0"/>
              </a:spcAft>
              <a:buClr>
                <a:schemeClr val="dk2"/>
              </a:buClr>
              <a:buFont typeface="Open Sans"/>
              <a:buNone/>
              <a:defRPr b="0" i="0" sz="6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28" name="Shape 28"/>
          <p:cNvSpPr txBox="1"/>
          <p:nvPr>
            <p:ph idx="1" type="body"/>
          </p:nvPr>
        </p:nvSpPr>
        <p:spPr>
          <a:xfrm>
            <a:off x="375046" y="4243294"/>
            <a:ext cx="8393905" cy="603312"/>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None/>
              <a:defRPr b="0" i="1" sz="1800" u="none" cap="none" strike="noStrike">
                <a:solidFill>
                  <a:schemeClr val="dk1"/>
                </a:solidFill>
                <a:latin typeface="Open Sans"/>
                <a:ea typeface="Open Sans"/>
                <a:cs typeface="Open Sans"/>
                <a:sym typeface="Open Sans"/>
              </a:defRPr>
            </a:lvl1pPr>
            <a:lvl2pPr indent="-288000" lvl="1" marL="288000" marR="0" rtl="0" algn="l">
              <a:lnSpc>
                <a:spcPct val="120000"/>
              </a:lnSpc>
              <a:spcBef>
                <a:spcPts val="600"/>
              </a:spcBef>
              <a:spcAft>
                <a:spcPts val="600"/>
              </a:spcAft>
              <a:buNone/>
              <a:defRPr b="0" i="1" sz="18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3pPr>
            <a:lvl4pPr indent="-81216" lvl="3" marL="398717"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4pPr>
            <a:lvl5pPr indent="-90074" lvl="4" marL="598075" marR="0" rtl="0" algn="l">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29" name="Shape 29"/>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lt - Reversed">
    <p:bg>
      <p:bgPr>
        <a:solidFill>
          <a:schemeClr val="dk2"/>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379512" y="1008871"/>
            <a:ext cx="8384977" cy="2022458"/>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Clr>
                <a:srgbClr val="FFFFFF"/>
              </a:buClr>
              <a:buFont typeface="Open Sans"/>
              <a:buNone/>
              <a:defRPr b="0" i="0" sz="4000" u="none" cap="none" strike="noStrike">
                <a:solidFill>
                  <a:srgbClr val="FFFFFF"/>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32" name="Shape 32"/>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33" name="Shape 33"/>
        <p:cNvGrpSpPr/>
        <p:nvPr/>
      </p:nvGrpSpPr>
      <p:grpSpPr>
        <a:xfrm>
          <a:off x="0" y="0"/>
          <a:ext cx="0" cy="0"/>
          <a:chOff x="0" y="0"/>
          <a:chExt cx="0" cy="0"/>
        </a:xfrm>
      </p:grpSpPr>
      <p:sp>
        <p:nvSpPr>
          <p:cNvPr id="34" name="Shape 34"/>
          <p:cNvSpPr txBox="1"/>
          <p:nvPr>
            <p:ph idx="1" type="body"/>
          </p:nvPr>
        </p:nvSpPr>
        <p:spPr>
          <a:xfrm>
            <a:off x="1464469" y="1357628"/>
            <a:ext cx="6215063" cy="2432717"/>
          </a:xfrm>
          <a:prstGeom prst="rect">
            <a:avLst/>
          </a:prstGeom>
          <a:noFill/>
          <a:ln>
            <a:noFill/>
          </a:ln>
        </p:spPr>
        <p:txBody>
          <a:bodyPr anchorCtr="0" anchor="ctr" bIns="91425" lIns="91425" rIns="91425" tIns="91425"/>
          <a:lstStyle>
            <a:lvl1pPr indent="0" lvl="0" marL="0" marR="0" rtl="0" algn="ctr">
              <a:lnSpc>
                <a:spcPct val="120000"/>
              </a:lnSpc>
              <a:spcBef>
                <a:spcPts val="1507"/>
              </a:spcBef>
              <a:spcAft>
                <a:spcPts val="0"/>
              </a:spcAft>
              <a:buClr>
                <a:srgbClr val="808184"/>
              </a:buClr>
              <a:buFont typeface="Open Sans"/>
              <a:buNone/>
              <a:defRPr b="0" i="1" sz="2400" u="none" cap="none" strike="noStrike">
                <a:solidFill>
                  <a:srgbClr val="808184"/>
                </a:solidFill>
                <a:latin typeface="Open Sans"/>
                <a:ea typeface="Open Sans"/>
                <a:cs typeface="Open Sans"/>
                <a:sym typeface="Open Sans"/>
              </a:defRPr>
            </a:lvl1pPr>
            <a:lvl2pPr indent="0" lvl="1" marL="0" marR="0" rtl="0" algn="ctr">
              <a:lnSpc>
                <a:spcPct val="120000"/>
              </a:lnSpc>
              <a:spcBef>
                <a:spcPts val="600"/>
              </a:spcBef>
              <a:spcAft>
                <a:spcPts val="600"/>
              </a:spcAft>
              <a:buClr>
                <a:srgbClr val="808184"/>
              </a:buClr>
              <a:buFont typeface="Open Sans"/>
              <a:buNone/>
              <a:defRPr b="0" i="1" sz="2000" u="none" cap="none" strike="noStrike">
                <a:solidFill>
                  <a:srgbClr val="808184"/>
                </a:solidFill>
                <a:latin typeface="Open Sans"/>
                <a:ea typeface="Open Sans"/>
                <a:cs typeface="Open Sans"/>
                <a:sym typeface="Open Sans"/>
              </a:defRPr>
            </a:lvl2pPr>
            <a:lvl3pPr indent="0" lvl="2" marL="0" marR="0" rtl="0" algn="ctr">
              <a:lnSpc>
                <a:spcPct val="120000"/>
              </a:lnSpc>
              <a:spcBef>
                <a:spcPts val="753"/>
              </a:spcBef>
              <a:spcAft>
                <a:spcPts val="0"/>
              </a:spcAft>
              <a:buClr>
                <a:schemeClr val="dk2"/>
              </a:buClr>
              <a:buFont typeface="Merriweather Sans"/>
              <a:buNone/>
              <a:defRPr b="0" i="1" sz="1800" u="none" cap="none" strike="noStrike">
                <a:solidFill>
                  <a:srgbClr val="808184"/>
                </a:solidFill>
                <a:latin typeface="Open Sans"/>
                <a:ea typeface="Open Sans"/>
                <a:cs typeface="Open Sans"/>
                <a:sym typeface="Open Sans"/>
              </a:defRPr>
            </a:lvl3pPr>
            <a:lvl4pPr indent="0" lvl="3" marL="0" marR="0" rtl="0" algn="ctr">
              <a:lnSpc>
                <a:spcPct val="120000"/>
              </a:lnSpc>
              <a:spcBef>
                <a:spcPts val="753"/>
              </a:spcBef>
              <a:spcAft>
                <a:spcPts val="0"/>
              </a:spcAft>
              <a:buClr>
                <a:schemeClr val="dk2"/>
              </a:buClr>
              <a:buFont typeface="Merriweather Sans"/>
              <a:buNone/>
              <a:defRPr b="0" i="1" sz="1600" u="none" cap="none" strike="noStrike">
                <a:solidFill>
                  <a:srgbClr val="808184"/>
                </a:solidFill>
                <a:latin typeface="Open Sans"/>
                <a:ea typeface="Open Sans"/>
                <a:cs typeface="Open Sans"/>
                <a:sym typeface="Open Sans"/>
              </a:defRPr>
            </a:lvl4pPr>
            <a:lvl5pPr indent="0" lvl="4" marL="0" marR="0" rtl="0" algn="ctr">
              <a:lnSpc>
                <a:spcPct val="120000"/>
              </a:lnSpc>
              <a:spcBef>
                <a:spcPts val="753"/>
              </a:spcBef>
              <a:spcAft>
                <a:spcPts val="0"/>
              </a:spcAft>
              <a:buClr>
                <a:schemeClr val="dk2"/>
              </a:buClr>
              <a:buFont typeface="Merriweather Sans"/>
              <a:buNone/>
              <a:defRPr b="0" i="1" sz="1200" u="none" cap="none" strike="noStrike">
                <a:solidFill>
                  <a:srgbClr val="808184"/>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35" name="Shape 35"/>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
        <p:nvSpPr>
          <p:cNvPr id="36" name="Shape 36"/>
          <p:cNvSpPr txBox="1"/>
          <p:nvPr>
            <p:ph type="title"/>
          </p:nvPr>
        </p:nvSpPr>
        <p:spPr>
          <a:xfrm>
            <a:off x="339328" y="324000"/>
            <a:ext cx="8465344" cy="382098"/>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26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p:spTree>
      <p:nvGrpSpPr>
        <p:cNvPr id="37" name="Shape 37"/>
        <p:cNvGrpSpPr/>
        <p:nvPr/>
      </p:nvGrpSpPr>
      <p:grpSpPr>
        <a:xfrm>
          <a:off x="0" y="0"/>
          <a:ext cx="0" cy="0"/>
          <a:chOff x="0" y="0"/>
          <a:chExt cx="0" cy="0"/>
        </a:xfrm>
      </p:grpSpPr>
      <p:cxnSp>
        <p:nvCxnSpPr>
          <p:cNvPr id="38" name="Shape 38"/>
          <p:cNvCxnSpPr/>
          <p:nvPr/>
        </p:nvCxnSpPr>
        <p:spPr>
          <a:xfrm>
            <a:off x="866179" y="2171924"/>
            <a:ext cx="7420570" cy="837"/>
          </a:xfrm>
          <a:prstGeom prst="straightConnector1">
            <a:avLst/>
          </a:prstGeom>
          <a:noFill/>
          <a:ln cap="flat" cmpd="sng" w="12700">
            <a:solidFill>
              <a:schemeClr val="dk1"/>
            </a:solidFill>
            <a:prstDash val="solid"/>
            <a:miter lim="8000"/>
            <a:headEnd len="med" w="med" type="none"/>
            <a:tailEnd len="med" w="med" type="none"/>
          </a:ln>
        </p:spPr>
      </p:cxnSp>
      <p:cxnSp>
        <p:nvCxnSpPr>
          <p:cNvPr id="39" name="Shape 39"/>
          <p:cNvCxnSpPr/>
          <p:nvPr/>
        </p:nvCxnSpPr>
        <p:spPr>
          <a:xfrm>
            <a:off x="861715" y="3357600"/>
            <a:ext cx="7428384" cy="0"/>
          </a:xfrm>
          <a:prstGeom prst="straightConnector1">
            <a:avLst/>
          </a:prstGeom>
          <a:noFill/>
          <a:ln cap="flat" cmpd="sng" w="12700">
            <a:solidFill>
              <a:schemeClr val="dk1"/>
            </a:solidFill>
            <a:prstDash val="solid"/>
            <a:miter lim="8000"/>
            <a:headEnd len="med" w="med" type="none"/>
            <a:tailEnd len="med" w="med" type="none"/>
          </a:ln>
        </p:spPr>
      </p:cxnSp>
      <p:pic>
        <p:nvPicPr>
          <p:cNvPr descr="TW_Logo_noTag_black.pdf" id="40" name="Shape 40"/>
          <p:cNvPicPr preferRelativeResize="0"/>
          <p:nvPr/>
        </p:nvPicPr>
        <p:blipFill rotWithShape="1">
          <a:blip r:embed="rId2">
            <a:alphaModFix/>
          </a:blip>
          <a:srcRect b="0" l="0" r="0" t="0"/>
          <a:stretch/>
        </p:blipFill>
        <p:spPr>
          <a:xfrm>
            <a:off x="3398519" y="419806"/>
            <a:ext cx="2346960" cy="364490"/>
          </a:xfrm>
          <a:prstGeom prst="rect">
            <a:avLst/>
          </a:prstGeom>
          <a:noFill/>
          <a:ln>
            <a:noFill/>
          </a:ln>
        </p:spPr>
      </p:pic>
      <p:sp>
        <p:nvSpPr>
          <p:cNvPr id="41" name="Shape 41"/>
          <p:cNvSpPr txBox="1"/>
          <p:nvPr>
            <p:ph type="title"/>
          </p:nvPr>
        </p:nvSpPr>
        <p:spPr>
          <a:xfrm>
            <a:off x="267890" y="2332807"/>
            <a:ext cx="8608218" cy="1005520"/>
          </a:xfrm>
          <a:prstGeom prst="rect">
            <a:avLst/>
          </a:prstGeom>
          <a:noFill/>
          <a:ln>
            <a:noFill/>
          </a:ln>
        </p:spPr>
        <p:txBody>
          <a:bodyPr anchorCtr="0" anchor="ctr" bIns="91425" lIns="91425" rIns="91425" tIns="91425"/>
          <a:lstStyle>
            <a:lvl1pPr indent="0" lvl="0" marL="0" marR="0" rtl="0" algn="ctr">
              <a:lnSpc>
                <a:spcPct val="70000"/>
              </a:lnSpc>
              <a:spcBef>
                <a:spcPts val="0"/>
              </a:spcBef>
              <a:spcAft>
                <a:spcPts val="0"/>
              </a:spcAft>
              <a:buNone/>
              <a:defRPr b="0" i="0" sz="48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42" name="Shape 42"/>
          <p:cNvSpPr txBox="1"/>
          <p:nvPr>
            <p:ph idx="1" type="body"/>
          </p:nvPr>
        </p:nvSpPr>
        <p:spPr>
          <a:xfrm>
            <a:off x="1839516" y="3579651"/>
            <a:ext cx="5464969" cy="1159700"/>
          </a:xfrm>
          <a:prstGeom prst="rect">
            <a:avLst/>
          </a:prstGeom>
          <a:noFill/>
          <a:ln>
            <a:noFill/>
          </a:ln>
        </p:spPr>
        <p:txBody>
          <a:bodyPr anchorCtr="0" anchor="t" bIns="91425" lIns="91425" rIns="91425" tIns="91425"/>
          <a:lstStyle>
            <a:lvl1pPr indent="0" lvl="0" marL="0" marR="0" rtl="0" algn="ctr">
              <a:lnSpc>
                <a:spcPct val="120000"/>
              </a:lnSpc>
              <a:spcBef>
                <a:spcPts val="1507"/>
              </a:spcBef>
              <a:spcAft>
                <a:spcPts val="0"/>
              </a:spcAft>
              <a:buNone/>
              <a:defRPr b="0" i="1" sz="1800" u="none" cap="none" strike="noStrike">
                <a:solidFill>
                  <a:schemeClr val="dk1"/>
                </a:solidFill>
                <a:latin typeface="Open Sans"/>
                <a:ea typeface="Open Sans"/>
                <a:cs typeface="Open Sans"/>
                <a:sym typeface="Open Sans"/>
              </a:defRPr>
            </a:lvl1pPr>
            <a:lvl2pPr indent="-288000" lvl="1" marL="288000" marR="0" rtl="0" algn="ctr">
              <a:lnSpc>
                <a:spcPct val="120000"/>
              </a:lnSpc>
              <a:spcBef>
                <a:spcPts val="600"/>
              </a:spcBef>
              <a:spcAft>
                <a:spcPts val="600"/>
              </a:spcAft>
              <a:buNone/>
              <a:defRPr b="0" i="1" sz="1800" u="none" cap="none" strike="noStrike">
                <a:solidFill>
                  <a:schemeClr val="dk1"/>
                </a:solidFill>
                <a:latin typeface="Open Sans"/>
                <a:ea typeface="Open Sans"/>
                <a:cs typeface="Open Sans"/>
                <a:sym typeface="Open Sans"/>
              </a:defRPr>
            </a:lvl2pPr>
            <a:lvl3pPr indent="-101006" lvl="2" marL="215306"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3pPr>
            <a:lvl4pPr indent="-81216" lvl="3" marL="398717"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4pPr>
            <a:lvl5pPr indent="-90074" lvl="4" marL="598075" marR="0" rtl="0" algn="ctr">
              <a:lnSpc>
                <a:spcPct val="120000"/>
              </a:lnSpc>
              <a:spcBef>
                <a:spcPts val="753"/>
              </a:spcBef>
              <a:spcAft>
                <a:spcPts val="0"/>
              </a:spcAft>
              <a:buClr>
                <a:schemeClr val="dk2"/>
              </a:buClr>
              <a:buSzPct val="100000"/>
              <a:buFont typeface="Merriweather Sans"/>
              <a:buChar char="-"/>
              <a:defRPr b="0" i="1" sz="18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3" name="Shape 43"/>
          <p:cNvSpPr txBox="1"/>
          <p:nvPr>
            <p:ph idx="2" type="body"/>
          </p:nvPr>
        </p:nvSpPr>
        <p:spPr>
          <a:xfrm>
            <a:off x="2309821" y="1369675"/>
            <a:ext cx="4533069" cy="482239"/>
          </a:xfrm>
          <a:prstGeom prst="rect">
            <a:avLst/>
          </a:prstGeom>
          <a:solidFill>
            <a:schemeClr val="dk1"/>
          </a:solidFill>
          <a:ln>
            <a:noFill/>
          </a:ln>
        </p:spPr>
        <p:txBody>
          <a:bodyPr anchorCtr="0" anchor="ctr" bIns="91425" lIns="91425" rIns="91425" tIns="91425"/>
          <a:lstStyle>
            <a:lvl1pPr indent="0" lvl="0" marL="0" marR="0" rtl="0" algn="ctr">
              <a:lnSpc>
                <a:spcPct val="80000"/>
              </a:lnSpc>
              <a:spcBef>
                <a:spcPts val="1507"/>
              </a:spcBef>
              <a:spcAft>
                <a:spcPts val="0"/>
              </a:spcAft>
              <a:buNone/>
              <a:defRPr b="1" i="1" sz="1500" u="none" cap="none" strike="noStrike">
                <a:solidFill>
                  <a:schemeClr val="lt1"/>
                </a:solidFill>
                <a:latin typeface="Open Sans"/>
                <a:ea typeface="Open Sans"/>
                <a:cs typeface="Open Sans"/>
                <a:sym typeface="Open Sans"/>
              </a:defRPr>
            </a:lvl1pPr>
            <a:lvl2pPr indent="-288000" lvl="1" marL="288000" marR="0" rtl="0" algn="l">
              <a:lnSpc>
                <a:spcPct val="120000"/>
              </a:lnSpc>
              <a:spcBef>
                <a:spcPts val="600"/>
              </a:spcBef>
              <a:spcAft>
                <a:spcPts val="600"/>
              </a:spcAft>
              <a:buNone/>
              <a:defRPr b="0" i="1" sz="1500" u="none" cap="none" strike="noStrike">
                <a:solidFill>
                  <a:schemeClr val="lt1"/>
                </a:solidFill>
                <a:latin typeface="Open Sans"/>
                <a:ea typeface="Open Sans"/>
                <a:cs typeface="Open Sans"/>
                <a:sym typeface="Open Sans"/>
              </a:defRPr>
            </a:lvl2pPr>
            <a:lvl3pPr indent="-120056" lvl="2" marL="215306"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3pPr>
            <a:lvl4pPr indent="-100266" lvl="3" marL="398717"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4pPr>
            <a:lvl5pPr indent="-109124" lvl="4" marL="598075" marR="0" rtl="0" algn="l">
              <a:lnSpc>
                <a:spcPct val="120000"/>
              </a:lnSpc>
              <a:spcBef>
                <a:spcPts val="753"/>
              </a:spcBef>
              <a:spcAft>
                <a:spcPts val="0"/>
              </a:spcAft>
              <a:buClr>
                <a:schemeClr val="dk2"/>
              </a:buClr>
              <a:buSzPct val="100000"/>
              <a:buFont typeface="Merriweather Sans"/>
              <a:buChar char="-"/>
              <a:defRPr b="0" i="1" sz="1500" u="none" cap="none" strike="noStrike">
                <a:solidFill>
                  <a:schemeClr val="lt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ontent">
    <p:spTree>
      <p:nvGrpSpPr>
        <p:cNvPr id="44" name="Shape 44"/>
        <p:cNvGrpSpPr/>
        <p:nvPr/>
      </p:nvGrpSpPr>
      <p:grpSpPr>
        <a:xfrm>
          <a:off x="0" y="0"/>
          <a:ext cx="0" cy="0"/>
          <a:chOff x="0" y="0"/>
          <a:chExt cx="0" cy="0"/>
        </a:xfrm>
      </p:grpSpPr>
      <p:cxnSp>
        <p:nvCxnSpPr>
          <p:cNvPr id="45" name="Shape 45"/>
          <p:cNvCxnSpPr/>
          <p:nvPr/>
        </p:nvCxnSpPr>
        <p:spPr>
          <a:xfrm flipH="1" rot="10800000">
            <a:off x="276819" y="629287"/>
            <a:ext cx="8599288" cy="837"/>
          </a:xfrm>
          <a:prstGeom prst="straightConnector1">
            <a:avLst/>
          </a:prstGeom>
          <a:noFill/>
          <a:ln cap="flat" cmpd="sng" w="12700">
            <a:solidFill>
              <a:schemeClr val="dk1"/>
            </a:solidFill>
            <a:prstDash val="solid"/>
            <a:miter lim="8000"/>
            <a:headEnd len="med" w="med" type="none"/>
            <a:tailEnd len="med" w="med" type="none"/>
          </a:ln>
        </p:spPr>
      </p:cxnSp>
      <p:sp>
        <p:nvSpPr>
          <p:cNvPr id="46" name="Shape 46"/>
          <p:cNvSpPr txBox="1"/>
          <p:nvPr>
            <p:ph type="title"/>
          </p:nvPr>
        </p:nvSpPr>
        <p:spPr>
          <a:xfrm>
            <a:off x="267890" y="210833"/>
            <a:ext cx="8608218" cy="382098"/>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47" name="Shape 47"/>
          <p:cNvSpPr txBox="1"/>
          <p:nvPr>
            <p:ph idx="1" type="body"/>
          </p:nvPr>
        </p:nvSpPr>
        <p:spPr>
          <a:xfrm>
            <a:off x="283456" y="750787"/>
            <a:ext cx="4181387" cy="4028784"/>
          </a:xfrm>
          <a:prstGeom prst="rect">
            <a:avLst/>
          </a:prstGeom>
          <a:noFill/>
          <a:ln>
            <a:noFill/>
          </a:ln>
        </p:spPr>
        <p:txBody>
          <a:bodyPr anchorCtr="0" anchor="t" bIns="91425" lIns="91425" rIns="91425" tIns="91425"/>
          <a:lstStyle>
            <a:lvl1pPr indent="0" lvl="0" marL="0" marR="0" rtl="0" algn="l">
              <a:lnSpc>
                <a:spcPct val="120000"/>
              </a:lnSpc>
              <a:spcBef>
                <a:spcPts val="1130"/>
              </a:spcBef>
              <a:spcAft>
                <a:spcPts val="0"/>
              </a:spcAft>
              <a:buNone/>
              <a:defRPr b="0" i="0" sz="28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7"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5"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8" name="Shape 48"/>
          <p:cNvSpPr txBox="1"/>
          <p:nvPr>
            <p:ph idx="2" type="body"/>
          </p:nvPr>
        </p:nvSpPr>
        <p:spPr>
          <a:xfrm>
            <a:off x="4689494" y="750787"/>
            <a:ext cx="4181387" cy="4028784"/>
          </a:xfrm>
          <a:prstGeom prst="rect">
            <a:avLst/>
          </a:prstGeom>
          <a:noFill/>
          <a:ln>
            <a:noFill/>
          </a:ln>
        </p:spPr>
        <p:txBody>
          <a:bodyPr anchorCtr="0" anchor="t" bIns="91425" lIns="91425" rIns="91425" tIns="91425"/>
          <a:lstStyle>
            <a:lvl1pPr indent="0" lvl="0" marL="0" marR="0" rtl="0" algn="l">
              <a:lnSpc>
                <a:spcPct val="120000"/>
              </a:lnSpc>
              <a:spcBef>
                <a:spcPts val="1130"/>
              </a:spcBef>
              <a:spcAft>
                <a:spcPts val="0"/>
              </a:spcAft>
              <a:buNone/>
              <a:defRPr b="0" i="0" sz="28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7"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5"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49" name="Shape 49"/>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ecklist">
    <p:spTree>
      <p:nvGrpSpPr>
        <p:cNvPr id="50" name="Shape 50"/>
        <p:cNvGrpSpPr/>
        <p:nvPr/>
      </p:nvGrpSpPr>
      <p:grpSpPr>
        <a:xfrm>
          <a:off x="0" y="0"/>
          <a:ext cx="0" cy="0"/>
          <a:chOff x="0" y="0"/>
          <a:chExt cx="0" cy="0"/>
        </a:xfrm>
      </p:grpSpPr>
      <p:cxnSp>
        <p:nvCxnSpPr>
          <p:cNvPr id="51" name="Shape 51"/>
          <p:cNvCxnSpPr/>
          <p:nvPr/>
        </p:nvCxnSpPr>
        <p:spPr>
          <a:xfrm flipH="1" rot="10800000">
            <a:off x="276819" y="629287"/>
            <a:ext cx="8599288" cy="837"/>
          </a:xfrm>
          <a:prstGeom prst="straightConnector1">
            <a:avLst/>
          </a:prstGeom>
          <a:noFill/>
          <a:ln cap="flat" cmpd="sng" w="12700">
            <a:solidFill>
              <a:schemeClr val="dk1"/>
            </a:solidFill>
            <a:prstDash val="solid"/>
            <a:miter lim="8000"/>
            <a:headEnd len="med" w="med" type="none"/>
            <a:tailEnd len="med" w="med" type="none"/>
          </a:ln>
        </p:spPr>
      </p:cxnSp>
      <p:sp>
        <p:nvSpPr>
          <p:cNvPr id="52" name="Shape 52"/>
          <p:cNvSpPr txBox="1"/>
          <p:nvPr>
            <p:ph type="title"/>
          </p:nvPr>
        </p:nvSpPr>
        <p:spPr>
          <a:xfrm>
            <a:off x="267890" y="210833"/>
            <a:ext cx="8608218" cy="382098"/>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53" name="Shape 53"/>
          <p:cNvSpPr txBox="1"/>
          <p:nvPr>
            <p:ph idx="1" type="body"/>
          </p:nvPr>
        </p:nvSpPr>
        <p:spPr>
          <a:xfrm>
            <a:off x="267890" y="750787"/>
            <a:ext cx="8608218" cy="4028784"/>
          </a:xfrm>
          <a:prstGeom prst="rect">
            <a:avLst/>
          </a:prstGeom>
          <a:noFill/>
          <a:ln>
            <a:noFill/>
          </a:ln>
        </p:spPr>
        <p:txBody>
          <a:bodyPr anchorCtr="0" anchor="t" bIns="91425" lIns="91425" rIns="91425" tIns="91425"/>
          <a:lstStyle>
            <a:lvl1pPr indent="-180898" lvl="0" marL="326948"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1pPr>
            <a:lvl2pPr indent="-182370" lvl="1" marL="645921" marR="0" rtl="0" algn="l">
              <a:lnSpc>
                <a:spcPct val="120000"/>
              </a:lnSpc>
              <a:spcBef>
                <a:spcPts val="753"/>
              </a:spcBef>
              <a:spcAft>
                <a:spcPts val="60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2pPr>
            <a:lvl3pPr indent="-191818" lvl="2" marL="972868"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3pPr>
            <a:lvl4pPr indent="-193291" lvl="3" marL="1291841"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4pPr>
            <a:lvl5pPr indent="-190038" lvl="4" marL="1618789" marR="0" rtl="0" algn="l">
              <a:lnSpc>
                <a:spcPct val="120000"/>
              </a:lnSpc>
              <a:spcBef>
                <a:spcPts val="753"/>
              </a:spcBef>
              <a:spcAft>
                <a:spcPts val="0"/>
              </a:spcAft>
              <a:buClr>
                <a:schemeClr val="dk2"/>
              </a:buClr>
              <a:buSzPct val="100000"/>
              <a:buFont typeface="Noto Sans Symbols"/>
              <a:buChar char="◻"/>
              <a:defRPr b="0" i="0" sz="23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54" name="Shape 54"/>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ng Form">
    <p:spTree>
      <p:nvGrpSpPr>
        <p:cNvPr id="55" name="Shape 55"/>
        <p:cNvGrpSpPr/>
        <p:nvPr/>
      </p:nvGrpSpPr>
      <p:grpSpPr>
        <a:xfrm>
          <a:off x="0" y="0"/>
          <a:ext cx="0" cy="0"/>
          <a:chOff x="0" y="0"/>
          <a:chExt cx="0" cy="0"/>
        </a:xfrm>
      </p:grpSpPr>
      <p:sp>
        <p:nvSpPr>
          <p:cNvPr id="56" name="Shape 56"/>
          <p:cNvSpPr txBox="1"/>
          <p:nvPr>
            <p:ph type="title"/>
          </p:nvPr>
        </p:nvSpPr>
        <p:spPr>
          <a:xfrm>
            <a:off x="285750" y="241325"/>
            <a:ext cx="2214563" cy="382098"/>
          </a:xfrm>
          <a:prstGeom prst="rect">
            <a:avLst/>
          </a:prstGeom>
          <a:noFill/>
          <a:ln>
            <a:noFill/>
          </a:ln>
        </p:spPr>
        <p:txBody>
          <a:bodyPr anchorCtr="0" anchor="t"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57" name="Shape 57"/>
          <p:cNvSpPr txBox="1"/>
          <p:nvPr>
            <p:ph idx="1" type="body"/>
          </p:nvPr>
        </p:nvSpPr>
        <p:spPr>
          <a:xfrm>
            <a:off x="2669975" y="201104"/>
            <a:ext cx="6206133" cy="4578467"/>
          </a:xfrm>
          <a:prstGeom prst="rect">
            <a:avLst/>
          </a:prstGeom>
          <a:noFill/>
          <a:ln>
            <a:noFill/>
          </a:ln>
        </p:spPr>
        <p:txBody>
          <a:bodyPr anchorCtr="0" anchor="t" bIns="91425" lIns="91425" rIns="91425" tIns="91425"/>
          <a:lstStyle>
            <a:lvl1pPr indent="0" lvl="0" marL="0" marR="0" rtl="0" algn="l">
              <a:lnSpc>
                <a:spcPct val="90000"/>
              </a:lnSpc>
              <a:spcBef>
                <a:spcPts val="1507"/>
              </a:spcBef>
              <a:spcAft>
                <a:spcPts val="0"/>
              </a:spcAft>
              <a:buNone/>
              <a:defRPr b="0" i="0" sz="2300" u="none" cap="none" strike="noStrike">
                <a:solidFill>
                  <a:schemeClr val="dk1"/>
                </a:solidFill>
                <a:latin typeface="Open Sans"/>
                <a:ea typeface="Open Sans"/>
                <a:cs typeface="Open Sans"/>
                <a:sym typeface="Open Sans"/>
              </a:defRPr>
            </a:lvl1pPr>
            <a:lvl2pPr indent="-466497" lvl="1" marL="466497" marR="0" rtl="0" algn="l">
              <a:lnSpc>
                <a:spcPct val="120000"/>
              </a:lnSpc>
              <a:spcBef>
                <a:spcPts val="600"/>
              </a:spcBef>
              <a:spcAft>
                <a:spcPts val="600"/>
              </a:spcAft>
              <a:buNone/>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100266" lvl="3" marL="398717" marR="0" rtl="0" algn="l">
              <a:lnSpc>
                <a:spcPct val="120000"/>
              </a:lnSpc>
              <a:spcBef>
                <a:spcPts val="753"/>
              </a:spcBef>
              <a:spcAft>
                <a:spcPts val="0"/>
              </a:spcAft>
              <a:buClr>
                <a:schemeClr val="dk2"/>
              </a:buClr>
              <a:buSzPct val="100000"/>
              <a:buFont typeface="Merriweather Sans"/>
              <a:buChar char="●"/>
              <a:defRPr b="0" i="0" sz="1500" u="none" cap="none" strike="noStrike">
                <a:solidFill>
                  <a:schemeClr val="dk1"/>
                </a:solidFill>
                <a:latin typeface="Open Sans"/>
                <a:ea typeface="Open Sans"/>
                <a:cs typeface="Open Sans"/>
                <a:sym typeface="Open Sans"/>
              </a:defRPr>
            </a:lvl4pPr>
            <a:lvl5pPr indent="-121824" lvl="4" marL="598075" marR="0" rtl="0" algn="l">
              <a:lnSpc>
                <a:spcPct val="120000"/>
              </a:lnSpc>
              <a:spcBef>
                <a:spcPts val="753"/>
              </a:spcBef>
              <a:spcAft>
                <a:spcPts val="0"/>
              </a:spcAft>
              <a:buClr>
                <a:schemeClr val="dk2"/>
              </a:buClr>
              <a:buSzPct val="100000"/>
              <a:buFont typeface="Merriweather Sans"/>
              <a:buChar char="-"/>
              <a:defRPr b="0" i="0" sz="13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58" name="Shape 58"/>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a:solidFill>
                  <a:srgbClr val="808184"/>
                </a:solidFill>
                <a:latin typeface="Open Sans"/>
                <a:ea typeface="Open Sans"/>
                <a:cs typeface="Open Sans"/>
                <a:sym typeface="Open San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267890" y="210833"/>
            <a:ext cx="8608218" cy="382098"/>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11" name="Shape 11"/>
          <p:cNvSpPr txBox="1"/>
          <p:nvPr>
            <p:ph idx="1" type="body"/>
          </p:nvPr>
        </p:nvSpPr>
        <p:spPr>
          <a:xfrm>
            <a:off x="267890" y="750787"/>
            <a:ext cx="8608218" cy="4028784"/>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Char char="●"/>
              <a:defRPr b="0" i="0" sz="2400" u="none" cap="none" strike="noStrike">
                <a:solidFill>
                  <a:schemeClr val="dk1"/>
                </a:solidFill>
                <a:latin typeface="Open Sans"/>
                <a:ea typeface="Open Sans"/>
                <a:cs typeface="Open Sans"/>
                <a:sym typeface="Open Sans"/>
              </a:defRPr>
            </a:lvl1pPr>
            <a:lvl2pPr indent="-288000" lvl="1" marL="288000" marR="0" rtl="0" algn="l">
              <a:lnSpc>
                <a:spcPct val="120000"/>
              </a:lnSpc>
              <a:spcBef>
                <a:spcPts val="600"/>
              </a:spcBef>
              <a:spcAft>
                <a:spcPts val="600"/>
              </a:spcAft>
              <a:buChar char="○"/>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7"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5"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1" lvl="5" marL="885151"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7" lvl="6" marL="1172227"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12" name="Shape 12"/>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6" name="Shape 66"/>
        <p:cNvGrpSpPr/>
        <p:nvPr/>
      </p:nvGrpSpPr>
      <p:grpSpPr>
        <a:xfrm>
          <a:off x="0" y="0"/>
          <a:ext cx="0" cy="0"/>
          <a:chOff x="0" y="0"/>
          <a:chExt cx="0" cy="0"/>
        </a:xfrm>
      </p:grpSpPr>
      <p:sp>
        <p:nvSpPr>
          <p:cNvPr id="67" name="Shape 67"/>
          <p:cNvSpPr txBox="1"/>
          <p:nvPr>
            <p:ph type="title"/>
          </p:nvPr>
        </p:nvSpPr>
        <p:spPr>
          <a:xfrm>
            <a:off x="267890" y="210833"/>
            <a:ext cx="8608218" cy="382098"/>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lt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lt2"/>
                </a:solidFill>
                <a:latin typeface="Open Sans"/>
                <a:ea typeface="Open Sans"/>
                <a:cs typeface="Open Sans"/>
                <a:sym typeface="Open Sans"/>
              </a:defRPr>
            </a:lvl5pPr>
            <a:lvl6pPr indent="-7676" lvl="5" marL="287076"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6pPr>
            <a:lvl7pPr indent="-2652" lvl="6" marL="574152"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8pPr>
            <a:lvl9pPr indent="-5304" lvl="8" marL="1148304" marR="0" rtl="0" algn="l">
              <a:lnSpc>
                <a:spcPct val="70000"/>
              </a:lnSpc>
              <a:spcBef>
                <a:spcPts val="0"/>
              </a:spcBef>
              <a:spcAft>
                <a:spcPts val="0"/>
              </a:spcAft>
              <a:buNone/>
              <a:defRPr b="0" i="0" sz="2300" u="none" cap="none" strike="noStrike">
                <a:solidFill>
                  <a:schemeClr val="lt1"/>
                </a:solidFill>
                <a:latin typeface="Open Sans"/>
                <a:ea typeface="Open Sans"/>
                <a:cs typeface="Open Sans"/>
                <a:sym typeface="Open Sans"/>
              </a:defRPr>
            </a:lvl9pPr>
          </a:lstStyle>
          <a:p/>
        </p:txBody>
      </p:sp>
      <p:sp>
        <p:nvSpPr>
          <p:cNvPr id="68" name="Shape 68"/>
          <p:cNvSpPr txBox="1"/>
          <p:nvPr>
            <p:ph idx="1" type="body"/>
          </p:nvPr>
        </p:nvSpPr>
        <p:spPr>
          <a:xfrm>
            <a:off x="267890" y="750787"/>
            <a:ext cx="8608218" cy="4028784"/>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Char char="●"/>
              <a:defRPr b="0" i="0" sz="2400" u="none" cap="none" strike="noStrike">
                <a:solidFill>
                  <a:schemeClr val="lt1"/>
                </a:solidFill>
                <a:latin typeface="Open Sans"/>
                <a:ea typeface="Open Sans"/>
                <a:cs typeface="Open Sans"/>
                <a:sym typeface="Open Sans"/>
              </a:defRPr>
            </a:lvl1pPr>
            <a:lvl2pPr indent="-288000" lvl="1" marL="288000" marR="0" rtl="0" algn="l">
              <a:lnSpc>
                <a:spcPct val="120000"/>
              </a:lnSpc>
              <a:spcBef>
                <a:spcPts val="600"/>
              </a:spcBef>
              <a:spcAft>
                <a:spcPts val="600"/>
              </a:spcAft>
              <a:buChar char="○"/>
              <a:defRPr b="0" i="0" sz="2000" u="none" cap="none" strike="noStrike">
                <a:solidFill>
                  <a:schemeClr val="lt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lt2"/>
              </a:buClr>
              <a:buSzPct val="100000"/>
              <a:buFont typeface="Merriweather Sans"/>
              <a:buChar char="■"/>
              <a:defRPr b="0" i="0" sz="1800" u="none" cap="none" strike="noStrike">
                <a:solidFill>
                  <a:schemeClr val="lt1"/>
                </a:solidFill>
                <a:latin typeface="Open Sans"/>
                <a:ea typeface="Open Sans"/>
                <a:cs typeface="Open Sans"/>
                <a:sym typeface="Open Sans"/>
              </a:defRPr>
            </a:lvl3pPr>
            <a:lvl4pPr indent="-93916" lvl="3" marL="398717" marR="0" rtl="0" algn="l">
              <a:lnSpc>
                <a:spcPct val="120000"/>
              </a:lnSpc>
              <a:spcBef>
                <a:spcPts val="753"/>
              </a:spcBef>
              <a:spcAft>
                <a:spcPts val="0"/>
              </a:spcAft>
              <a:buClr>
                <a:schemeClr val="lt2"/>
              </a:buClr>
              <a:buSzPct val="100000"/>
              <a:buFont typeface="Merriweather Sans"/>
              <a:buChar char="●"/>
              <a:defRPr b="0" i="0" sz="1600" u="none" cap="none" strike="noStrike">
                <a:solidFill>
                  <a:schemeClr val="lt1"/>
                </a:solidFill>
                <a:latin typeface="Open Sans"/>
                <a:ea typeface="Open Sans"/>
                <a:cs typeface="Open Sans"/>
                <a:sym typeface="Open Sans"/>
              </a:defRPr>
            </a:lvl4pPr>
            <a:lvl5pPr indent="-128174" lvl="4" marL="598075" marR="0" rtl="0" algn="l">
              <a:lnSpc>
                <a:spcPct val="120000"/>
              </a:lnSpc>
              <a:spcBef>
                <a:spcPts val="753"/>
              </a:spcBef>
              <a:spcAft>
                <a:spcPts val="0"/>
              </a:spcAft>
              <a:buClr>
                <a:schemeClr val="lt2"/>
              </a:buClr>
              <a:buSzPct val="100000"/>
              <a:buFont typeface="Merriweather Sans"/>
              <a:buChar char="-"/>
              <a:defRPr b="0" i="0" sz="1200" u="none" cap="none" strike="noStrike">
                <a:solidFill>
                  <a:schemeClr val="lt1"/>
                </a:solidFill>
                <a:latin typeface="Open Sans"/>
                <a:ea typeface="Open Sans"/>
                <a:cs typeface="Open Sans"/>
                <a:sym typeface="Open Sans"/>
              </a:defRPr>
            </a:lvl5pPr>
            <a:lvl6pPr indent="-154901" lvl="5" marL="885151"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6pPr>
            <a:lvl7pPr indent="-149877" lvl="6" marL="1172227"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7pPr>
            <a:lvl8pPr indent="-144852" lvl="7" marL="1459302"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8pPr>
            <a:lvl9pPr indent="-152528" lvl="8" marL="1746378" marR="0" rtl="0" algn="l">
              <a:spcBef>
                <a:spcPts val="753"/>
              </a:spcBef>
              <a:spcAft>
                <a:spcPts val="0"/>
              </a:spcAft>
              <a:buClr>
                <a:schemeClr val="lt1"/>
              </a:buClr>
              <a:buSzPct val="100000"/>
              <a:buFont typeface="Merriweather Sans"/>
              <a:buChar char="-"/>
              <a:defRPr b="0" i="0" sz="900" u="none" cap="none" strike="noStrike">
                <a:solidFill>
                  <a:schemeClr val="lt1"/>
                </a:solidFill>
                <a:latin typeface="Open Sans"/>
                <a:ea typeface="Open Sans"/>
                <a:cs typeface="Open Sans"/>
                <a:sym typeface="Open Sans"/>
              </a:defRPr>
            </a:lvl9pPr>
          </a:lstStyle>
          <a:p/>
        </p:txBody>
      </p:sp>
      <p:sp>
        <p:nvSpPr>
          <p:cNvPr id="69" name="Shape 69"/>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a:solidFill>
                  <a:srgbClr val="808184"/>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267890" y="210833"/>
            <a:ext cx="8608200" cy="382200"/>
          </a:xfrm>
          <a:prstGeom prst="rect">
            <a:avLst/>
          </a:prstGeom>
          <a:noFill/>
          <a:ln>
            <a:noFill/>
          </a:ln>
        </p:spPr>
        <p:txBody>
          <a:bodyPr anchorCtr="0" anchor="ctr" bIns="91425" lIns="91425" rIns="91425" tIns="91425"/>
          <a:lstStyle>
            <a:lvl1pPr indent="0" lvl="0" marL="0" marR="0" rtl="0" algn="l">
              <a:lnSpc>
                <a:spcPct val="70000"/>
              </a:lnSpc>
              <a:spcBef>
                <a:spcPts val="0"/>
              </a:spcBef>
              <a:spcAft>
                <a:spcPts val="0"/>
              </a:spcAft>
              <a:buNone/>
              <a:defRPr b="0" i="0" sz="2000" u="none" cap="none" strike="noStrike">
                <a:solidFill>
                  <a:schemeClr val="dk2"/>
                </a:solidFill>
                <a:latin typeface="Open Sans"/>
                <a:ea typeface="Open Sans"/>
                <a:cs typeface="Open Sans"/>
                <a:sym typeface="Open Sans"/>
              </a:defRPr>
            </a:lvl1pPr>
            <a:lvl2pPr indent="0" lvl="1"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2pPr>
            <a:lvl3pPr indent="0" lvl="2"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3pPr>
            <a:lvl4pPr indent="0" lvl="3"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4pPr>
            <a:lvl5pPr indent="0" lvl="4" marL="0" marR="0" rtl="0" algn="l">
              <a:lnSpc>
                <a:spcPct val="70000"/>
              </a:lnSpc>
              <a:spcBef>
                <a:spcPts val="0"/>
              </a:spcBef>
              <a:spcAft>
                <a:spcPts val="0"/>
              </a:spcAft>
              <a:buNone/>
              <a:defRPr b="0" i="0" sz="2300" u="none" cap="none" strike="noStrike">
                <a:solidFill>
                  <a:schemeClr val="dk2"/>
                </a:solidFill>
                <a:latin typeface="Open Sans"/>
                <a:ea typeface="Open Sans"/>
                <a:cs typeface="Open Sans"/>
                <a:sym typeface="Open Sans"/>
              </a:defRPr>
            </a:lvl5pPr>
            <a:lvl6pPr indent="-7675" lvl="5" marL="287075"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6pPr>
            <a:lvl7pPr indent="-2651" lvl="6" marL="574151"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7pPr>
            <a:lvl8pPr indent="-10327" lvl="7" marL="861227"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8pPr>
            <a:lvl9pPr indent="-5303" lvl="8" marL="1148303" marR="0" rtl="0" algn="l">
              <a:lnSpc>
                <a:spcPct val="70000"/>
              </a:lnSpc>
              <a:spcBef>
                <a:spcPts val="0"/>
              </a:spcBef>
              <a:spcAft>
                <a:spcPts val="0"/>
              </a:spcAft>
              <a:buNone/>
              <a:defRPr b="0" i="0" sz="2300" u="none" cap="none" strike="noStrike">
                <a:solidFill>
                  <a:schemeClr val="dk1"/>
                </a:solidFill>
                <a:latin typeface="Open Sans"/>
                <a:ea typeface="Open Sans"/>
                <a:cs typeface="Open Sans"/>
                <a:sym typeface="Open Sans"/>
              </a:defRPr>
            </a:lvl9pPr>
          </a:lstStyle>
          <a:p/>
        </p:txBody>
      </p:sp>
      <p:sp>
        <p:nvSpPr>
          <p:cNvPr id="77" name="Shape 77"/>
          <p:cNvSpPr txBox="1"/>
          <p:nvPr>
            <p:ph idx="1" type="body"/>
          </p:nvPr>
        </p:nvSpPr>
        <p:spPr>
          <a:xfrm>
            <a:off x="267890" y="750787"/>
            <a:ext cx="8608200" cy="4028700"/>
          </a:xfrm>
          <a:prstGeom prst="rect">
            <a:avLst/>
          </a:prstGeom>
          <a:noFill/>
          <a:ln>
            <a:noFill/>
          </a:ln>
        </p:spPr>
        <p:txBody>
          <a:bodyPr anchorCtr="0" anchor="t" bIns="91425" lIns="91425" rIns="91425" tIns="91425"/>
          <a:lstStyle>
            <a:lvl1pPr indent="0" lvl="0" marL="0" marR="0" rtl="0" algn="l">
              <a:lnSpc>
                <a:spcPct val="120000"/>
              </a:lnSpc>
              <a:spcBef>
                <a:spcPts val="1507"/>
              </a:spcBef>
              <a:spcAft>
                <a:spcPts val="0"/>
              </a:spcAft>
              <a:buChar char="●"/>
              <a:defRPr b="0" i="0" sz="2400" u="none" cap="none" strike="noStrike">
                <a:solidFill>
                  <a:schemeClr val="dk1"/>
                </a:solidFill>
                <a:latin typeface="Open Sans"/>
                <a:ea typeface="Open Sans"/>
                <a:cs typeface="Open Sans"/>
                <a:sym typeface="Open Sans"/>
              </a:defRPr>
            </a:lvl1pPr>
            <a:lvl2pPr indent="-288000" lvl="1" marL="288000" marR="0" rtl="0" algn="l">
              <a:lnSpc>
                <a:spcPct val="120000"/>
              </a:lnSpc>
              <a:spcBef>
                <a:spcPts val="600"/>
              </a:spcBef>
              <a:spcAft>
                <a:spcPts val="600"/>
              </a:spcAft>
              <a:buChar char="○"/>
              <a:defRPr b="0" i="0" sz="2000" u="none" cap="none" strike="noStrike">
                <a:solidFill>
                  <a:schemeClr val="dk1"/>
                </a:solidFill>
                <a:latin typeface="Open Sans"/>
                <a:ea typeface="Open Sans"/>
                <a:cs typeface="Open Sans"/>
                <a:sym typeface="Open Sans"/>
              </a:defRPr>
            </a:lvl2pPr>
            <a:lvl3pPr indent="-101006" lvl="2" marL="215306" marR="0" rtl="0" algn="l">
              <a:lnSpc>
                <a:spcPct val="120000"/>
              </a:lnSpc>
              <a:spcBef>
                <a:spcPts val="753"/>
              </a:spcBef>
              <a:spcAft>
                <a:spcPts val="0"/>
              </a:spcAft>
              <a:buClr>
                <a:schemeClr val="dk2"/>
              </a:buClr>
              <a:buSzPct val="100000"/>
              <a:buFont typeface="Merriweather Sans"/>
              <a:buChar char="■"/>
              <a:defRPr b="0" i="0" sz="1800" u="none" cap="none" strike="noStrike">
                <a:solidFill>
                  <a:schemeClr val="dk1"/>
                </a:solidFill>
                <a:latin typeface="Open Sans"/>
                <a:ea typeface="Open Sans"/>
                <a:cs typeface="Open Sans"/>
                <a:sym typeface="Open Sans"/>
              </a:defRPr>
            </a:lvl3pPr>
            <a:lvl4pPr indent="-93916" lvl="3" marL="398716" marR="0" rtl="0" algn="l">
              <a:lnSpc>
                <a:spcPct val="120000"/>
              </a:lnSpc>
              <a:spcBef>
                <a:spcPts val="753"/>
              </a:spcBef>
              <a:spcAft>
                <a:spcPts val="0"/>
              </a:spcAft>
              <a:buClr>
                <a:schemeClr val="dk2"/>
              </a:buClr>
              <a:buSzPct val="100000"/>
              <a:buFont typeface="Merriweather Sans"/>
              <a:buChar char="●"/>
              <a:defRPr b="0" i="0" sz="1600" u="none" cap="none" strike="noStrike">
                <a:solidFill>
                  <a:schemeClr val="dk1"/>
                </a:solidFill>
                <a:latin typeface="Open Sans"/>
                <a:ea typeface="Open Sans"/>
                <a:cs typeface="Open Sans"/>
                <a:sym typeface="Open Sans"/>
              </a:defRPr>
            </a:lvl4pPr>
            <a:lvl5pPr indent="-128174" lvl="4" marL="598074" marR="0" rtl="0" algn="l">
              <a:lnSpc>
                <a:spcPct val="120000"/>
              </a:lnSpc>
              <a:spcBef>
                <a:spcPts val="753"/>
              </a:spcBef>
              <a:spcAft>
                <a:spcPts val="0"/>
              </a:spcAft>
              <a:buClr>
                <a:schemeClr val="dk2"/>
              </a:buClr>
              <a:buSzPct val="100000"/>
              <a:buFont typeface="Merriweather Sans"/>
              <a:buChar char="-"/>
              <a:defRPr b="0" i="0" sz="1200" u="none" cap="none" strike="noStrike">
                <a:solidFill>
                  <a:schemeClr val="dk1"/>
                </a:solidFill>
                <a:latin typeface="Open Sans"/>
                <a:ea typeface="Open Sans"/>
                <a:cs typeface="Open Sans"/>
                <a:sym typeface="Open Sans"/>
              </a:defRPr>
            </a:lvl5pPr>
            <a:lvl6pPr indent="-154900" lvl="5" marL="885150"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6pPr>
            <a:lvl7pPr indent="-149876" lvl="6" marL="1172226"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7pPr>
            <a:lvl8pPr indent="-144852" lvl="7" marL="1459302"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8pPr>
            <a:lvl9pPr indent="-152528" lvl="8" marL="1746378" marR="0" rtl="0" algn="l">
              <a:spcBef>
                <a:spcPts val="753"/>
              </a:spcBef>
              <a:spcAft>
                <a:spcPts val="0"/>
              </a:spcAft>
              <a:buClr>
                <a:schemeClr val="dk1"/>
              </a:buClr>
              <a:buSzPct val="100000"/>
              <a:buFont typeface="Merriweather Sans"/>
              <a:buChar char="-"/>
              <a:defRPr b="0" i="0" sz="900" u="none" cap="none" strike="noStrike">
                <a:solidFill>
                  <a:schemeClr val="dk1"/>
                </a:solidFill>
                <a:latin typeface="Open Sans"/>
                <a:ea typeface="Open Sans"/>
                <a:cs typeface="Open Sans"/>
                <a:sym typeface="Open Sans"/>
              </a:defRPr>
            </a:lvl9pPr>
          </a:lstStyle>
          <a:p/>
        </p:txBody>
      </p:sp>
      <p:sp>
        <p:nvSpPr>
          <p:cNvPr id="78" name="Shape 78"/>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7.png"/><Relationship Id="rId5"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0" Type="http://schemas.openxmlformats.org/officeDocument/2006/relationships/image" Target="../media/image31.png"/><Relationship Id="rId22" Type="http://schemas.openxmlformats.org/officeDocument/2006/relationships/image" Target="../media/image30.jpg"/><Relationship Id="rId21" Type="http://schemas.openxmlformats.org/officeDocument/2006/relationships/image" Target="../media/image29.png"/><Relationship Id="rId24" Type="http://schemas.openxmlformats.org/officeDocument/2006/relationships/image" Target="../media/image47.jpg"/><Relationship Id="rId23"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6.gif"/><Relationship Id="rId26" Type="http://schemas.openxmlformats.org/officeDocument/2006/relationships/image" Target="../media/image35.jpg"/><Relationship Id="rId25" Type="http://schemas.openxmlformats.org/officeDocument/2006/relationships/image" Target="../media/image34.jp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13.png"/><Relationship Id="rId11" Type="http://schemas.openxmlformats.org/officeDocument/2006/relationships/image" Target="../media/image20.png"/><Relationship Id="rId10" Type="http://schemas.openxmlformats.org/officeDocument/2006/relationships/image" Target="../media/image18.png"/><Relationship Id="rId13" Type="http://schemas.openxmlformats.org/officeDocument/2006/relationships/image" Target="../media/image21.jpg"/><Relationship Id="rId12" Type="http://schemas.openxmlformats.org/officeDocument/2006/relationships/image" Target="../media/image22.png"/><Relationship Id="rId15" Type="http://schemas.openxmlformats.org/officeDocument/2006/relationships/image" Target="../media/image25.png"/><Relationship Id="rId14" Type="http://schemas.openxmlformats.org/officeDocument/2006/relationships/image" Target="../media/image23.png"/><Relationship Id="rId17" Type="http://schemas.openxmlformats.org/officeDocument/2006/relationships/image" Target="../media/image26.png"/><Relationship Id="rId16" Type="http://schemas.openxmlformats.org/officeDocument/2006/relationships/image" Target="../media/image24.png"/><Relationship Id="rId19" Type="http://schemas.openxmlformats.org/officeDocument/2006/relationships/image" Target="../media/image28.png"/><Relationship Id="rId1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38.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descr="magenta.jpg" id="136" name="Shape 136"/>
          <p:cNvPicPr preferRelativeResize="0"/>
          <p:nvPr/>
        </p:nvPicPr>
        <p:blipFill rotWithShape="1">
          <a:blip r:embed="rId3">
            <a:alphaModFix/>
          </a:blip>
          <a:srcRect b="0" l="0" r="0" t="0"/>
          <a:stretch/>
        </p:blipFill>
        <p:spPr>
          <a:xfrm>
            <a:off x="-6697" y="5027"/>
            <a:ext cx="9144000" cy="5143234"/>
          </a:xfrm>
          <a:prstGeom prst="rect">
            <a:avLst/>
          </a:prstGeom>
          <a:noFill/>
          <a:ln>
            <a:noFill/>
          </a:ln>
        </p:spPr>
      </p:pic>
      <p:sp>
        <p:nvSpPr>
          <p:cNvPr id="137" name="Shape 137"/>
          <p:cNvSpPr txBox="1"/>
          <p:nvPr>
            <p:ph type="title"/>
          </p:nvPr>
        </p:nvSpPr>
        <p:spPr>
          <a:xfrm>
            <a:off x="1878925" y="996200"/>
            <a:ext cx="6997200" cy="2983200"/>
          </a:xfrm>
          <a:prstGeom prst="rect">
            <a:avLst/>
          </a:prstGeom>
          <a:noFill/>
          <a:ln>
            <a:noFill/>
          </a:ln>
        </p:spPr>
        <p:txBody>
          <a:bodyPr anchorCtr="0" anchor="b" bIns="0" lIns="0" rIns="0" tIns="0">
            <a:noAutofit/>
          </a:bodyPr>
          <a:lstStyle/>
          <a:p>
            <a:pPr indent="0" lvl="0" marL="0" marR="0" rtl="0" algn="l">
              <a:lnSpc>
                <a:spcPct val="70000"/>
              </a:lnSpc>
              <a:spcBef>
                <a:spcPts val="0"/>
              </a:spcBef>
              <a:spcAft>
                <a:spcPts val="0"/>
              </a:spcAft>
              <a:buClr>
                <a:srgbClr val="FFFFFF"/>
              </a:buClr>
              <a:buSzPct val="25000"/>
              <a:buFont typeface="Open Sans"/>
              <a:buNone/>
            </a:pPr>
            <a:r>
              <a:rPr lang="en-US"/>
              <a:t>(Big Data) with Spark</a:t>
            </a:r>
          </a:p>
        </p:txBody>
      </p:sp>
      <p:sp>
        <p:nvSpPr>
          <p:cNvPr id="138" name="Shape 138"/>
          <p:cNvSpPr txBox="1"/>
          <p:nvPr>
            <p:ph idx="1" type="body"/>
          </p:nvPr>
        </p:nvSpPr>
        <p:spPr>
          <a:xfrm>
            <a:off x="375050" y="4243297"/>
            <a:ext cx="8394000" cy="330000"/>
          </a:xfrm>
          <a:prstGeom prst="rect">
            <a:avLst/>
          </a:prstGeom>
          <a:noFill/>
          <a:ln>
            <a:noFill/>
          </a:ln>
        </p:spPr>
        <p:txBody>
          <a:bodyPr anchorCtr="0" anchor="t" bIns="0" lIns="0" rIns="0" tIns="0">
            <a:noAutofit/>
          </a:bodyPr>
          <a:lstStyle/>
          <a:p>
            <a:pPr indent="0" lvl="0" marL="0" marR="0" rtl="0" algn="l">
              <a:lnSpc>
                <a:spcPct val="110000"/>
              </a:lnSpc>
              <a:spcBef>
                <a:spcPts val="0"/>
              </a:spcBef>
              <a:spcAft>
                <a:spcPts val="0"/>
              </a:spcAft>
              <a:buSzPct val="25000"/>
              <a:buNone/>
            </a:pPr>
            <a:r>
              <a:rPr lang="en-US"/>
              <a:t>Big data should be f(n)ctional)!</a:t>
            </a:r>
          </a:p>
        </p:txBody>
      </p:sp>
      <p:sp>
        <p:nvSpPr>
          <p:cNvPr id="139" name="Shape 139"/>
          <p:cNvSpPr txBox="1"/>
          <p:nvPr>
            <p:ph idx="12" type="sldNum"/>
          </p:nvPr>
        </p:nvSpPr>
        <p:spPr>
          <a:xfrm>
            <a:off x="8687471" y="4886828"/>
            <a:ext cx="188639" cy="15418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cxnSp>
        <p:nvCxnSpPr>
          <p:cNvPr id="140" name="Shape 140"/>
          <p:cNvCxnSpPr/>
          <p:nvPr/>
        </p:nvCxnSpPr>
        <p:spPr>
          <a:xfrm>
            <a:off x="375046" y="4088278"/>
            <a:ext cx="8393905" cy="837"/>
          </a:xfrm>
          <a:prstGeom prst="straightConnector1">
            <a:avLst/>
          </a:prstGeom>
          <a:noFill/>
          <a:ln cap="flat" cmpd="sng" w="25400">
            <a:solidFill>
              <a:srgbClr val="FFFFFF"/>
            </a:solidFill>
            <a:prstDash val="solid"/>
            <a:miter lim="8000"/>
            <a:headEnd len="med" w="med" type="none"/>
            <a:tailEnd len="med" w="med" type="none"/>
          </a:ln>
        </p:spPr>
      </p:cxnSp>
      <p:pic>
        <p:nvPicPr>
          <p:cNvPr descr="TW_Logo_NoTag_wht.pdf" id="141" name="Shape 141"/>
          <p:cNvPicPr preferRelativeResize="0"/>
          <p:nvPr/>
        </p:nvPicPr>
        <p:blipFill rotWithShape="1">
          <a:blip r:embed="rId4">
            <a:alphaModFix/>
          </a:blip>
          <a:srcRect b="0" l="0" r="0" t="0"/>
          <a:stretch/>
        </p:blipFill>
        <p:spPr>
          <a:xfrm>
            <a:off x="392906" y="402208"/>
            <a:ext cx="2129408" cy="330072"/>
          </a:xfrm>
          <a:prstGeom prst="rect">
            <a:avLst/>
          </a:prstGeom>
          <a:noFill/>
          <a:ln>
            <a:noFill/>
          </a:ln>
        </p:spPr>
      </p:pic>
      <p:pic>
        <p:nvPicPr>
          <p:cNvPr descr="Lambda_lc.svg.png" id="142" name="Shape 142"/>
          <p:cNvPicPr preferRelativeResize="0"/>
          <p:nvPr/>
        </p:nvPicPr>
        <p:blipFill>
          <a:blip r:embed="rId5">
            <a:alphaModFix/>
          </a:blip>
          <a:stretch>
            <a:fillRect/>
          </a:stretch>
        </p:blipFill>
        <p:spPr>
          <a:xfrm>
            <a:off x="0" y="1660099"/>
            <a:ext cx="2274025" cy="2273999"/>
          </a:xfrm>
          <a:prstGeom prst="rect">
            <a:avLst/>
          </a:prstGeom>
          <a:noFill/>
          <a:ln>
            <a:noFill/>
          </a:ln>
        </p:spPr>
      </p:pic>
      <p:sp>
        <p:nvSpPr>
          <p:cNvPr id="143" name="Shape 143"/>
          <p:cNvSpPr txBox="1"/>
          <p:nvPr>
            <p:ph idx="1" type="body"/>
          </p:nvPr>
        </p:nvSpPr>
        <p:spPr>
          <a:xfrm>
            <a:off x="392900" y="4573297"/>
            <a:ext cx="8394000" cy="330000"/>
          </a:xfrm>
          <a:prstGeom prst="rect">
            <a:avLst/>
          </a:prstGeom>
          <a:noFill/>
          <a:ln>
            <a:noFill/>
          </a:ln>
        </p:spPr>
        <p:txBody>
          <a:bodyPr anchorCtr="0" anchor="t" bIns="0" lIns="0" rIns="0" tIns="0">
            <a:noAutofit/>
          </a:bodyPr>
          <a:lstStyle/>
          <a:p>
            <a:pPr indent="0" lvl="0" marL="0" marR="0" rtl="0" algn="r">
              <a:lnSpc>
                <a:spcPct val="110000"/>
              </a:lnSpc>
              <a:spcBef>
                <a:spcPts val="0"/>
              </a:spcBef>
              <a:spcAft>
                <a:spcPts val="0"/>
              </a:spcAft>
              <a:buSzPct val="25000"/>
              <a:buNone/>
            </a:pPr>
            <a:r>
              <a:rPr lang="en-US"/>
              <a:t>By- Achal Aggarwal &amp; Syed Atif Akhtar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p:nvPr/>
        </p:nvSpPr>
        <p:spPr>
          <a:xfrm>
            <a:off x="267900" y="725575"/>
            <a:ext cx="8608200" cy="4206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17" name="Shape 217"/>
          <p:cNvSpPr txBox="1"/>
          <p:nvPr>
            <p:ph idx="12" type="sldNum"/>
          </p:nvPr>
        </p:nvSpPr>
        <p:spPr>
          <a:xfrm>
            <a:off x="8687476" y="4886825"/>
            <a:ext cx="254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218" name="Shape 218"/>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 Mapper Program</a:t>
            </a:r>
          </a:p>
        </p:txBody>
      </p:sp>
      <p:sp>
        <p:nvSpPr>
          <p:cNvPr id="219" name="Shape 219"/>
          <p:cNvSpPr txBox="1"/>
          <p:nvPr/>
        </p:nvSpPr>
        <p:spPr>
          <a:xfrm>
            <a:off x="267975" y="772600"/>
            <a:ext cx="8608200" cy="4159500"/>
          </a:xfrm>
          <a:prstGeom prst="rect">
            <a:avLst/>
          </a:prstGeom>
          <a:noFill/>
          <a:ln>
            <a:noFill/>
          </a:ln>
        </p:spPr>
        <p:txBody>
          <a:bodyPr anchorCtr="0" anchor="t" bIns="91425" lIns="91425" rIns="91425" tIns="91425">
            <a:noAutofit/>
          </a:bodyPr>
          <a:lstStyle/>
          <a:p>
            <a:pPr lvl="0">
              <a:spcBef>
                <a:spcPts val="0"/>
              </a:spcBef>
              <a:buNone/>
            </a:pPr>
            <a:r>
              <a:rPr lang="en-US" sz="1600">
                <a:solidFill>
                  <a:schemeClr val="dk1"/>
                </a:solidFill>
                <a:latin typeface="Open Sans"/>
                <a:ea typeface="Open Sans"/>
                <a:cs typeface="Open Sans"/>
                <a:sym typeface="Open Sans"/>
              </a:rPr>
              <a:t>public static class TokenizerMapper</a:t>
            </a:r>
          </a:p>
          <a:p>
            <a:pPr lvl="0">
              <a:spcBef>
                <a:spcPts val="0"/>
              </a:spcBef>
              <a:buNone/>
            </a:pPr>
            <a:r>
              <a:rPr lang="en-US" sz="1600">
                <a:solidFill>
                  <a:schemeClr val="dk1"/>
                </a:solidFill>
                <a:latin typeface="Open Sans"/>
                <a:ea typeface="Open Sans"/>
                <a:cs typeface="Open Sans"/>
                <a:sym typeface="Open Sans"/>
              </a:rPr>
              <a:t>    extends Mapper&lt;Object, Text, Text, IntWritable&gt;{</a:t>
            </a:r>
          </a:p>
          <a:p>
            <a:pPr lvl="0">
              <a:spcBef>
                <a:spcPts val="0"/>
              </a:spcBef>
              <a:buNone/>
            </a:pPr>
            <a:r>
              <a:t/>
            </a:r>
            <a:endParaRPr sz="1600">
              <a:solidFill>
                <a:schemeClr val="dk1"/>
              </a:solidFill>
              <a:latin typeface="Open Sans"/>
              <a:ea typeface="Open Sans"/>
              <a:cs typeface="Open Sans"/>
              <a:sym typeface="Open Sans"/>
            </a:endParaRPr>
          </a:p>
          <a:p>
            <a:pPr lvl="0">
              <a:spcBef>
                <a:spcPts val="0"/>
              </a:spcBef>
              <a:buNone/>
            </a:pPr>
            <a:r>
              <a:rPr lang="en-US" sz="1600">
                <a:solidFill>
                  <a:schemeClr val="dk1"/>
                </a:solidFill>
                <a:latin typeface="Open Sans"/>
                <a:ea typeface="Open Sans"/>
                <a:cs typeface="Open Sans"/>
                <a:sym typeface="Open Sans"/>
              </a:rPr>
              <a:t>    private final static IntWritable one = new IntWritable(1);</a:t>
            </a:r>
          </a:p>
          <a:p>
            <a:pPr lvl="0">
              <a:spcBef>
                <a:spcPts val="0"/>
              </a:spcBef>
              <a:buNone/>
            </a:pPr>
            <a:r>
              <a:rPr lang="en-US" sz="1600">
                <a:solidFill>
                  <a:schemeClr val="dk1"/>
                </a:solidFill>
                <a:latin typeface="Open Sans"/>
                <a:ea typeface="Open Sans"/>
                <a:cs typeface="Open Sans"/>
                <a:sym typeface="Open Sans"/>
              </a:rPr>
              <a:t>    private Text word = new Text();</a:t>
            </a:r>
          </a:p>
          <a:p>
            <a:pPr lvl="0">
              <a:spcBef>
                <a:spcPts val="0"/>
              </a:spcBef>
              <a:buNone/>
            </a:pPr>
            <a:r>
              <a:t/>
            </a:r>
            <a:endParaRPr sz="1600">
              <a:solidFill>
                <a:schemeClr val="dk1"/>
              </a:solidFill>
              <a:latin typeface="Open Sans"/>
              <a:ea typeface="Open Sans"/>
              <a:cs typeface="Open Sans"/>
              <a:sym typeface="Open Sans"/>
            </a:endParaRPr>
          </a:p>
          <a:p>
            <a:pPr lvl="0">
              <a:spcBef>
                <a:spcPts val="0"/>
              </a:spcBef>
              <a:buNone/>
            </a:pPr>
            <a:r>
              <a:rPr lang="en-US" sz="1600">
                <a:solidFill>
                  <a:schemeClr val="dk1"/>
                </a:solidFill>
                <a:latin typeface="Open Sans"/>
                <a:ea typeface="Open Sans"/>
                <a:cs typeface="Open Sans"/>
                <a:sym typeface="Open Sans"/>
              </a:rPr>
              <a:t>    public void map(Object key, Text value, Context context</a:t>
            </a:r>
          </a:p>
          <a:p>
            <a:pPr lvl="0">
              <a:spcBef>
                <a:spcPts val="0"/>
              </a:spcBef>
              <a:buNone/>
            </a:pPr>
            <a:r>
              <a:rPr lang="en-US" sz="1600">
                <a:solidFill>
                  <a:schemeClr val="dk1"/>
                </a:solidFill>
                <a:latin typeface="Open Sans"/>
                <a:ea typeface="Open Sans"/>
                <a:cs typeface="Open Sans"/>
                <a:sym typeface="Open Sans"/>
              </a:rPr>
              <a:t>    ) throws IOException, InterruptedException {</a:t>
            </a:r>
          </a:p>
          <a:p>
            <a:pPr lvl="0">
              <a:spcBef>
                <a:spcPts val="0"/>
              </a:spcBef>
              <a:buNone/>
            </a:pPr>
            <a:r>
              <a:rPr lang="en-US" sz="1600">
                <a:solidFill>
                  <a:schemeClr val="dk1"/>
                </a:solidFill>
                <a:latin typeface="Open Sans"/>
                <a:ea typeface="Open Sans"/>
                <a:cs typeface="Open Sans"/>
                <a:sym typeface="Open Sans"/>
              </a:rPr>
              <a:t>      StringTokenizer itr = new StringTokenizer(value.toString());</a:t>
            </a:r>
          </a:p>
          <a:p>
            <a:pPr lvl="0">
              <a:spcBef>
                <a:spcPts val="0"/>
              </a:spcBef>
              <a:buNone/>
            </a:pPr>
            <a:r>
              <a:rPr lang="en-US" sz="1600">
                <a:solidFill>
                  <a:schemeClr val="dk1"/>
                </a:solidFill>
                <a:latin typeface="Open Sans"/>
                <a:ea typeface="Open Sans"/>
                <a:cs typeface="Open Sans"/>
                <a:sym typeface="Open Sans"/>
              </a:rPr>
              <a:t>      while (itr.hasMoreTokens()) {</a:t>
            </a:r>
          </a:p>
          <a:p>
            <a:pPr lvl="0">
              <a:spcBef>
                <a:spcPts val="0"/>
              </a:spcBef>
              <a:buNone/>
            </a:pPr>
            <a:r>
              <a:rPr lang="en-US" sz="1600">
                <a:solidFill>
                  <a:schemeClr val="dk1"/>
                </a:solidFill>
                <a:latin typeface="Open Sans"/>
                <a:ea typeface="Open Sans"/>
                <a:cs typeface="Open Sans"/>
                <a:sym typeface="Open Sans"/>
              </a:rPr>
              <a:t>        word.set(itr.nextToken());</a:t>
            </a:r>
          </a:p>
          <a:p>
            <a:pPr lvl="0">
              <a:spcBef>
                <a:spcPts val="0"/>
              </a:spcBef>
              <a:buNone/>
            </a:pPr>
            <a:r>
              <a:rPr lang="en-US" sz="1600">
                <a:solidFill>
                  <a:schemeClr val="dk1"/>
                </a:solidFill>
                <a:latin typeface="Open Sans"/>
                <a:ea typeface="Open Sans"/>
                <a:cs typeface="Open Sans"/>
                <a:sym typeface="Open Sans"/>
              </a:rPr>
              <a:t>        </a:t>
            </a:r>
            <a:r>
              <a:rPr b="1" lang="en-US" sz="1600">
                <a:solidFill>
                  <a:schemeClr val="dk1"/>
                </a:solidFill>
                <a:latin typeface="Open Sans"/>
                <a:ea typeface="Open Sans"/>
                <a:cs typeface="Open Sans"/>
                <a:sym typeface="Open Sans"/>
              </a:rPr>
              <a:t>context.write(word, one);</a:t>
            </a:r>
          </a:p>
          <a:p>
            <a:pPr lvl="0">
              <a:spcBef>
                <a:spcPts val="0"/>
              </a:spcBef>
              <a:buNone/>
            </a:pPr>
            <a:r>
              <a:rPr lang="en-US" sz="1600">
                <a:solidFill>
                  <a:schemeClr val="dk1"/>
                </a:solidFill>
                <a:latin typeface="Open Sans"/>
                <a:ea typeface="Open Sans"/>
                <a:cs typeface="Open Sans"/>
                <a:sym typeface="Open Sans"/>
              </a:rPr>
              <a:t>      }</a:t>
            </a:r>
          </a:p>
          <a:p>
            <a:pPr lvl="0">
              <a:spcBef>
                <a:spcPts val="0"/>
              </a:spcBef>
              <a:buNone/>
            </a:pPr>
            <a:r>
              <a:rPr lang="en-US" sz="1600">
                <a:solidFill>
                  <a:schemeClr val="dk1"/>
                </a:solidFill>
                <a:latin typeface="Open Sans"/>
                <a:ea typeface="Open Sans"/>
                <a:cs typeface="Open Sans"/>
                <a:sym typeface="Open Sans"/>
              </a:rPr>
              <a:t>    }</a:t>
            </a:r>
          </a:p>
          <a:p>
            <a:pPr lvl="0" rtl="0">
              <a:spcBef>
                <a:spcPts val="0"/>
              </a:spcBef>
              <a:buNone/>
            </a:pPr>
            <a:r>
              <a:rPr lang="en-US" sz="1600">
                <a:solidFill>
                  <a:schemeClr val="dk1"/>
                </a:solidFill>
                <a:latin typeface="Open Sans"/>
                <a:ea typeface="Open Sans"/>
                <a:cs typeface="Open Sans"/>
                <a:sym typeface="Open Sans"/>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p:nvPr/>
        </p:nvSpPr>
        <p:spPr>
          <a:xfrm>
            <a:off x="267900" y="725575"/>
            <a:ext cx="8608200" cy="4206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26" name="Shape 226"/>
          <p:cNvSpPr txBox="1"/>
          <p:nvPr>
            <p:ph idx="12" type="sldNum"/>
          </p:nvPr>
        </p:nvSpPr>
        <p:spPr>
          <a:xfrm>
            <a:off x="8687475" y="4886825"/>
            <a:ext cx="2355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227" name="Shape 227"/>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 Reducer Program</a:t>
            </a:r>
          </a:p>
        </p:txBody>
      </p:sp>
      <p:sp>
        <p:nvSpPr>
          <p:cNvPr id="228" name="Shape 228"/>
          <p:cNvSpPr txBox="1"/>
          <p:nvPr/>
        </p:nvSpPr>
        <p:spPr>
          <a:xfrm>
            <a:off x="267975" y="772600"/>
            <a:ext cx="8608200" cy="4159500"/>
          </a:xfrm>
          <a:prstGeom prst="rect">
            <a:avLst/>
          </a:prstGeom>
          <a:noFill/>
          <a:ln>
            <a:noFill/>
          </a:ln>
        </p:spPr>
        <p:txBody>
          <a:bodyPr anchorCtr="0" anchor="t" bIns="91425" lIns="91425" rIns="91425" tIns="91425">
            <a:noAutofit/>
          </a:bodyPr>
          <a:lstStyle/>
          <a:p>
            <a:pPr lvl="0">
              <a:spcBef>
                <a:spcPts val="0"/>
              </a:spcBef>
              <a:buNone/>
            </a:pPr>
            <a:r>
              <a:rPr lang="en-US" sz="1600">
                <a:solidFill>
                  <a:schemeClr val="dk1"/>
                </a:solidFill>
                <a:latin typeface="Open Sans"/>
                <a:ea typeface="Open Sans"/>
                <a:cs typeface="Open Sans"/>
                <a:sym typeface="Open Sans"/>
              </a:rPr>
              <a:t>public static class IntSumReducer</a:t>
            </a:r>
          </a:p>
          <a:p>
            <a:pPr lvl="0">
              <a:spcBef>
                <a:spcPts val="0"/>
              </a:spcBef>
              <a:buNone/>
            </a:pPr>
            <a:r>
              <a:rPr lang="en-US" sz="1600">
                <a:solidFill>
                  <a:schemeClr val="dk1"/>
                </a:solidFill>
                <a:latin typeface="Open Sans"/>
                <a:ea typeface="Open Sans"/>
                <a:cs typeface="Open Sans"/>
                <a:sym typeface="Open Sans"/>
              </a:rPr>
              <a:t>    extends Reducer&lt;Text,IntWritable,Text,IntWritable&gt; {</a:t>
            </a:r>
          </a:p>
          <a:p>
            <a:pPr lvl="0">
              <a:spcBef>
                <a:spcPts val="0"/>
              </a:spcBef>
              <a:buNone/>
            </a:pPr>
            <a:r>
              <a:t/>
            </a:r>
            <a:endParaRPr sz="1600">
              <a:solidFill>
                <a:schemeClr val="dk1"/>
              </a:solidFill>
              <a:latin typeface="Open Sans"/>
              <a:ea typeface="Open Sans"/>
              <a:cs typeface="Open Sans"/>
              <a:sym typeface="Open Sans"/>
            </a:endParaRPr>
          </a:p>
          <a:p>
            <a:pPr lvl="0">
              <a:spcBef>
                <a:spcPts val="0"/>
              </a:spcBef>
              <a:buNone/>
            </a:pPr>
            <a:r>
              <a:rPr lang="en-US" sz="1600">
                <a:solidFill>
                  <a:schemeClr val="dk1"/>
                </a:solidFill>
                <a:latin typeface="Open Sans"/>
                <a:ea typeface="Open Sans"/>
                <a:cs typeface="Open Sans"/>
                <a:sym typeface="Open Sans"/>
              </a:rPr>
              <a:t>    private IntWritable result = new IntWritable();</a:t>
            </a:r>
          </a:p>
          <a:p>
            <a:pPr lvl="0">
              <a:spcBef>
                <a:spcPts val="0"/>
              </a:spcBef>
              <a:buNone/>
            </a:pPr>
            <a:r>
              <a:t/>
            </a:r>
            <a:endParaRPr sz="1600">
              <a:solidFill>
                <a:schemeClr val="dk1"/>
              </a:solidFill>
              <a:latin typeface="Open Sans"/>
              <a:ea typeface="Open Sans"/>
              <a:cs typeface="Open Sans"/>
              <a:sym typeface="Open Sans"/>
            </a:endParaRPr>
          </a:p>
          <a:p>
            <a:pPr lvl="0" rtl="0">
              <a:spcBef>
                <a:spcPts val="0"/>
              </a:spcBef>
              <a:buNone/>
            </a:pPr>
            <a:r>
              <a:rPr lang="en-US" sz="1600">
                <a:solidFill>
                  <a:schemeClr val="dk1"/>
                </a:solidFill>
                <a:latin typeface="Open Sans"/>
                <a:ea typeface="Open Sans"/>
                <a:cs typeface="Open Sans"/>
                <a:sym typeface="Open Sans"/>
              </a:rPr>
              <a:t>    public void reduce(Text key, Iterable&lt;IntWritable&gt; values,Context context</a:t>
            </a:r>
          </a:p>
          <a:p>
            <a:pPr lvl="0">
              <a:spcBef>
                <a:spcPts val="0"/>
              </a:spcBef>
              <a:buNone/>
            </a:pPr>
            <a:r>
              <a:rPr lang="en-US" sz="1600">
                <a:solidFill>
                  <a:schemeClr val="dk1"/>
                </a:solidFill>
                <a:latin typeface="Open Sans"/>
                <a:ea typeface="Open Sans"/>
                <a:cs typeface="Open Sans"/>
                <a:sym typeface="Open Sans"/>
              </a:rPr>
              <a:t>    ) throws IOException, InterruptedException {</a:t>
            </a:r>
          </a:p>
          <a:p>
            <a:pPr lvl="0">
              <a:spcBef>
                <a:spcPts val="0"/>
              </a:spcBef>
              <a:buNone/>
            </a:pPr>
            <a:r>
              <a:rPr lang="en-US" sz="1600">
                <a:solidFill>
                  <a:schemeClr val="dk1"/>
                </a:solidFill>
                <a:latin typeface="Open Sans"/>
                <a:ea typeface="Open Sans"/>
                <a:cs typeface="Open Sans"/>
                <a:sym typeface="Open Sans"/>
              </a:rPr>
              <a:t>      int sum = 0;</a:t>
            </a:r>
          </a:p>
          <a:p>
            <a:pPr lvl="0">
              <a:spcBef>
                <a:spcPts val="0"/>
              </a:spcBef>
              <a:buNone/>
            </a:pPr>
            <a:r>
              <a:rPr lang="en-US" sz="1600">
                <a:solidFill>
                  <a:schemeClr val="dk1"/>
                </a:solidFill>
                <a:latin typeface="Open Sans"/>
                <a:ea typeface="Open Sans"/>
                <a:cs typeface="Open Sans"/>
                <a:sym typeface="Open Sans"/>
              </a:rPr>
              <a:t>      for (IntWritable val : values) {</a:t>
            </a:r>
          </a:p>
          <a:p>
            <a:pPr lvl="0">
              <a:spcBef>
                <a:spcPts val="0"/>
              </a:spcBef>
              <a:buNone/>
            </a:pPr>
            <a:r>
              <a:rPr lang="en-US" sz="1600">
                <a:solidFill>
                  <a:schemeClr val="dk1"/>
                </a:solidFill>
                <a:latin typeface="Open Sans"/>
                <a:ea typeface="Open Sans"/>
                <a:cs typeface="Open Sans"/>
                <a:sym typeface="Open Sans"/>
              </a:rPr>
              <a:t>        </a:t>
            </a:r>
            <a:r>
              <a:rPr b="1" lang="en-US" sz="1600">
                <a:solidFill>
                  <a:schemeClr val="dk1"/>
                </a:solidFill>
                <a:latin typeface="Open Sans"/>
                <a:ea typeface="Open Sans"/>
                <a:cs typeface="Open Sans"/>
                <a:sym typeface="Open Sans"/>
              </a:rPr>
              <a:t>sum += val.get();</a:t>
            </a:r>
          </a:p>
          <a:p>
            <a:pPr lvl="0">
              <a:spcBef>
                <a:spcPts val="0"/>
              </a:spcBef>
              <a:buNone/>
            </a:pPr>
            <a:r>
              <a:rPr lang="en-US" sz="1600">
                <a:solidFill>
                  <a:schemeClr val="dk1"/>
                </a:solidFill>
                <a:latin typeface="Open Sans"/>
                <a:ea typeface="Open Sans"/>
                <a:cs typeface="Open Sans"/>
                <a:sym typeface="Open Sans"/>
              </a:rPr>
              <a:t>      }</a:t>
            </a:r>
          </a:p>
          <a:p>
            <a:pPr lvl="0">
              <a:spcBef>
                <a:spcPts val="0"/>
              </a:spcBef>
              <a:buNone/>
            </a:pPr>
            <a:r>
              <a:rPr lang="en-US" sz="1600">
                <a:solidFill>
                  <a:schemeClr val="dk1"/>
                </a:solidFill>
                <a:latin typeface="Open Sans"/>
                <a:ea typeface="Open Sans"/>
                <a:cs typeface="Open Sans"/>
                <a:sym typeface="Open Sans"/>
              </a:rPr>
              <a:t>      result.set(sum);</a:t>
            </a:r>
          </a:p>
          <a:p>
            <a:pPr lvl="0">
              <a:spcBef>
                <a:spcPts val="0"/>
              </a:spcBef>
              <a:buNone/>
            </a:pPr>
            <a:r>
              <a:rPr lang="en-US" sz="1600">
                <a:solidFill>
                  <a:schemeClr val="dk1"/>
                </a:solidFill>
                <a:latin typeface="Open Sans"/>
                <a:ea typeface="Open Sans"/>
                <a:cs typeface="Open Sans"/>
                <a:sym typeface="Open Sans"/>
              </a:rPr>
              <a:t>      context.write(key, result);</a:t>
            </a:r>
          </a:p>
          <a:p>
            <a:pPr lvl="0">
              <a:spcBef>
                <a:spcPts val="0"/>
              </a:spcBef>
              <a:buNone/>
            </a:pPr>
            <a:r>
              <a:rPr lang="en-US" sz="1600">
                <a:solidFill>
                  <a:schemeClr val="dk1"/>
                </a:solidFill>
                <a:latin typeface="Open Sans"/>
                <a:ea typeface="Open Sans"/>
                <a:cs typeface="Open Sans"/>
                <a:sym typeface="Open Sans"/>
              </a:rPr>
              <a:t>    }</a:t>
            </a:r>
          </a:p>
          <a:p>
            <a:pPr lvl="0">
              <a:spcBef>
                <a:spcPts val="0"/>
              </a:spcBef>
              <a:buNone/>
            </a:pPr>
            <a:r>
              <a:rPr lang="en-US" sz="1600">
                <a:solidFill>
                  <a:schemeClr val="dk1"/>
                </a:solidFill>
                <a:latin typeface="Open Sans"/>
                <a:ea typeface="Open Sans"/>
                <a:cs typeface="Open Sans"/>
                <a:sym typeface="Open Sans"/>
              </a:rPr>
              <a:t>  }</a:t>
            </a:r>
          </a:p>
          <a:p>
            <a:pPr lvl="0" rtl="0">
              <a:spcBef>
                <a:spcPts val="0"/>
              </a:spcBef>
              <a:buNone/>
            </a:pPr>
            <a:r>
              <a:rPr lang="en-US" sz="1600">
                <a:solidFill>
                  <a:schemeClr val="dk1"/>
                </a:solidFill>
                <a:latin typeface="Open Sans"/>
                <a:ea typeface="Open Sans"/>
                <a:cs typeface="Open Sans"/>
                <a:sym typeface="Open Sans"/>
              </a:rPr>
              <a: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235" name="Shape 235"/>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30200" lvl="0" marL="457200" rtl="0">
              <a:lnSpc>
                <a:spcPct val="150000"/>
              </a:lnSpc>
              <a:spcBef>
                <a:spcPts val="0"/>
              </a:spcBef>
              <a:buSzPct val="100000"/>
            </a:pPr>
            <a:r>
              <a:rPr lang="en-US" sz="1600"/>
              <a:t>Composability and complexity</a:t>
            </a:r>
          </a:p>
          <a:p>
            <a:pPr indent="-330200" lvl="1" marL="914400" rtl="0">
              <a:lnSpc>
                <a:spcPct val="150000"/>
              </a:lnSpc>
              <a:spcBef>
                <a:spcPts val="0"/>
              </a:spcBef>
              <a:buSzPct val="100000"/>
            </a:pPr>
            <a:r>
              <a:rPr lang="en-US" sz="1600"/>
              <a:t>Not intuitive, everything needs to be broken down to very low level map-reduce phases </a:t>
            </a:r>
          </a:p>
          <a:p>
            <a:pPr indent="-330200" lvl="0" marL="457200" rtl="0">
              <a:lnSpc>
                <a:spcPct val="150000"/>
              </a:lnSpc>
              <a:spcBef>
                <a:spcPts val="0"/>
              </a:spcBef>
              <a:buSzPct val="100000"/>
            </a:pPr>
            <a:r>
              <a:rPr lang="en-US" sz="1600"/>
              <a:t>Huge development effort and time</a:t>
            </a:r>
          </a:p>
          <a:p>
            <a:pPr indent="-330200" lvl="0" marL="457200" rtl="0">
              <a:lnSpc>
                <a:spcPct val="150000"/>
              </a:lnSpc>
              <a:spcBef>
                <a:spcPts val="0"/>
              </a:spcBef>
              <a:buSzPct val="100000"/>
            </a:pPr>
            <a:r>
              <a:rPr lang="en-US" sz="1600"/>
              <a:t>Hard to debug and understand</a:t>
            </a:r>
          </a:p>
          <a:p>
            <a:pPr indent="-330200" lvl="0" marL="457200" rtl="0">
              <a:lnSpc>
                <a:spcPct val="150000"/>
              </a:lnSpc>
              <a:spcBef>
                <a:spcPts val="0"/>
              </a:spcBef>
              <a:buSzPct val="100000"/>
            </a:pPr>
            <a:r>
              <a:rPr lang="en-US" sz="1600"/>
              <a:t>Hard to optimize</a:t>
            </a:r>
          </a:p>
          <a:p>
            <a:pPr indent="-330200" lvl="0" marL="457200" rtl="0">
              <a:lnSpc>
                <a:spcPct val="150000"/>
              </a:lnSpc>
              <a:spcBef>
                <a:spcPts val="0"/>
              </a:spcBef>
              <a:buSzPct val="100000"/>
            </a:pPr>
            <a:r>
              <a:rPr lang="en-US" sz="1600"/>
              <a:t>Built primarily for batch jobs (Volume of data - not very good with variety/does not tackle velocity directly)</a:t>
            </a:r>
          </a:p>
          <a:p>
            <a:pPr indent="-330200" lvl="0" marL="457200" rtl="0">
              <a:lnSpc>
                <a:spcPct val="150000"/>
              </a:lnSpc>
              <a:spcBef>
                <a:spcPts val="0"/>
              </a:spcBef>
              <a:buSzPct val="100000"/>
            </a:pPr>
            <a:r>
              <a:rPr lang="en-US" sz="1600"/>
              <a:t>Everything happens on the storage layer</a:t>
            </a:r>
          </a:p>
        </p:txBody>
      </p:sp>
      <p:sp>
        <p:nvSpPr>
          <p:cNvPr id="236" name="Shape 236"/>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Problems in Hadoop Map Reduce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
        <p:nvSpPr>
          <p:cNvPr id="243" name="Shape 243"/>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Big Data World goes Crazy</a:t>
            </a:r>
          </a:p>
        </p:txBody>
      </p:sp>
      <p:pic>
        <p:nvPicPr>
          <p:cNvPr descr="2000px-Hadoop_logo.svg.png" id="244" name="Shape 244"/>
          <p:cNvPicPr preferRelativeResize="0"/>
          <p:nvPr/>
        </p:nvPicPr>
        <p:blipFill>
          <a:blip r:embed="rId3">
            <a:alphaModFix/>
          </a:blip>
          <a:stretch>
            <a:fillRect/>
          </a:stretch>
        </p:blipFill>
        <p:spPr>
          <a:xfrm>
            <a:off x="182025" y="1026174"/>
            <a:ext cx="3324025" cy="860925"/>
          </a:xfrm>
          <a:prstGeom prst="rect">
            <a:avLst/>
          </a:prstGeom>
          <a:noFill/>
          <a:ln>
            <a:noFill/>
          </a:ln>
        </p:spPr>
      </p:pic>
      <p:pic>
        <p:nvPicPr>
          <p:cNvPr descr="icon.html" id="245" name="Shape 245"/>
          <p:cNvPicPr preferRelativeResize="0"/>
          <p:nvPr/>
        </p:nvPicPr>
        <p:blipFill>
          <a:blip r:embed="rId4">
            <a:alphaModFix/>
          </a:blip>
          <a:stretch>
            <a:fillRect/>
          </a:stretch>
        </p:blipFill>
        <p:spPr>
          <a:xfrm>
            <a:off x="2673625" y="1887100"/>
            <a:ext cx="704424" cy="704424"/>
          </a:xfrm>
          <a:prstGeom prst="rect">
            <a:avLst/>
          </a:prstGeom>
          <a:noFill/>
          <a:ln>
            <a:noFill/>
          </a:ln>
        </p:spPr>
      </p:pic>
      <p:pic>
        <p:nvPicPr>
          <p:cNvPr descr="storm_logo.png" id="246" name="Shape 246"/>
          <p:cNvPicPr preferRelativeResize="0"/>
          <p:nvPr/>
        </p:nvPicPr>
        <p:blipFill>
          <a:blip r:embed="rId5">
            <a:alphaModFix/>
          </a:blip>
          <a:stretch>
            <a:fillRect/>
          </a:stretch>
        </p:blipFill>
        <p:spPr>
          <a:xfrm>
            <a:off x="3704650" y="1973340"/>
            <a:ext cx="1357670" cy="531925"/>
          </a:xfrm>
          <a:prstGeom prst="rect">
            <a:avLst/>
          </a:prstGeom>
          <a:noFill/>
          <a:ln>
            <a:noFill/>
          </a:ln>
        </p:spPr>
      </p:pic>
      <p:pic>
        <p:nvPicPr>
          <p:cNvPr descr="kafka.png" id="247" name="Shape 247"/>
          <p:cNvPicPr preferRelativeResize="0"/>
          <p:nvPr/>
        </p:nvPicPr>
        <p:blipFill>
          <a:blip r:embed="rId6">
            <a:alphaModFix/>
          </a:blip>
          <a:stretch>
            <a:fillRect/>
          </a:stretch>
        </p:blipFill>
        <p:spPr>
          <a:xfrm>
            <a:off x="3506050" y="2591525"/>
            <a:ext cx="2429123" cy="531924"/>
          </a:xfrm>
          <a:prstGeom prst="rect">
            <a:avLst/>
          </a:prstGeom>
          <a:noFill/>
          <a:ln>
            <a:noFill/>
          </a:ln>
        </p:spPr>
      </p:pic>
      <p:pic>
        <p:nvPicPr>
          <p:cNvPr descr="cascading-logo.png" id="248" name="Shape 248"/>
          <p:cNvPicPr preferRelativeResize="0"/>
          <p:nvPr/>
        </p:nvPicPr>
        <p:blipFill>
          <a:blip r:embed="rId7">
            <a:alphaModFix/>
          </a:blip>
          <a:stretch>
            <a:fillRect/>
          </a:stretch>
        </p:blipFill>
        <p:spPr>
          <a:xfrm>
            <a:off x="2334692" y="2857542"/>
            <a:ext cx="988724" cy="916674"/>
          </a:xfrm>
          <a:prstGeom prst="rect">
            <a:avLst/>
          </a:prstGeom>
          <a:noFill/>
          <a:ln>
            <a:noFill/>
          </a:ln>
        </p:spPr>
      </p:pic>
      <p:pic>
        <p:nvPicPr>
          <p:cNvPr descr="mahout.png" id="249" name="Shape 249"/>
          <p:cNvPicPr preferRelativeResize="0"/>
          <p:nvPr/>
        </p:nvPicPr>
        <p:blipFill>
          <a:blip r:embed="rId8">
            <a:alphaModFix/>
          </a:blip>
          <a:stretch>
            <a:fillRect/>
          </a:stretch>
        </p:blipFill>
        <p:spPr>
          <a:xfrm>
            <a:off x="3607695" y="3209700"/>
            <a:ext cx="1392700" cy="582725"/>
          </a:xfrm>
          <a:prstGeom prst="rect">
            <a:avLst/>
          </a:prstGeom>
          <a:noFill/>
          <a:ln>
            <a:noFill/>
          </a:ln>
        </p:spPr>
      </p:pic>
      <p:pic>
        <p:nvPicPr>
          <p:cNvPr descr="pig.gif" id="250" name="Shape 250"/>
          <p:cNvPicPr preferRelativeResize="0"/>
          <p:nvPr/>
        </p:nvPicPr>
        <p:blipFill>
          <a:blip r:embed="rId9">
            <a:alphaModFix/>
          </a:blip>
          <a:stretch>
            <a:fillRect/>
          </a:stretch>
        </p:blipFill>
        <p:spPr>
          <a:xfrm>
            <a:off x="1547051" y="2044480"/>
            <a:ext cx="704424" cy="1059282"/>
          </a:xfrm>
          <a:prstGeom prst="rect">
            <a:avLst/>
          </a:prstGeom>
          <a:noFill/>
          <a:ln>
            <a:noFill/>
          </a:ln>
        </p:spPr>
      </p:pic>
      <p:pic>
        <p:nvPicPr>
          <p:cNvPr descr="2000px-Cassandra_logo.svg.png" id="251" name="Shape 251"/>
          <p:cNvPicPr preferRelativeResize="0"/>
          <p:nvPr/>
        </p:nvPicPr>
        <p:blipFill>
          <a:blip r:embed="rId10">
            <a:alphaModFix/>
          </a:blip>
          <a:stretch>
            <a:fillRect/>
          </a:stretch>
        </p:blipFill>
        <p:spPr>
          <a:xfrm>
            <a:off x="3506051" y="1355165"/>
            <a:ext cx="988725" cy="662933"/>
          </a:xfrm>
          <a:prstGeom prst="rect">
            <a:avLst/>
          </a:prstGeom>
          <a:noFill/>
          <a:ln>
            <a:noFill/>
          </a:ln>
        </p:spPr>
      </p:pic>
      <p:pic>
        <p:nvPicPr>
          <p:cNvPr descr="68747470733a2f2f7261772e6769746875622e636f6d2f747769747465722f7363616c64696e672f646576656c6f702f6c6f676f2f7363616c64696e672e706e67" id="252" name="Shape 252"/>
          <p:cNvPicPr preferRelativeResize="0"/>
          <p:nvPr/>
        </p:nvPicPr>
        <p:blipFill>
          <a:blip r:embed="rId11">
            <a:alphaModFix/>
          </a:blip>
          <a:stretch>
            <a:fillRect/>
          </a:stretch>
        </p:blipFill>
        <p:spPr>
          <a:xfrm>
            <a:off x="436125" y="3582900"/>
            <a:ext cx="2094525" cy="740075"/>
          </a:xfrm>
          <a:prstGeom prst="rect">
            <a:avLst/>
          </a:prstGeom>
          <a:noFill/>
          <a:ln>
            <a:noFill/>
          </a:ln>
        </p:spPr>
      </p:pic>
      <p:pic>
        <p:nvPicPr>
          <p:cNvPr descr="LITTLE_CRUNCH.png" id="253" name="Shape 253"/>
          <p:cNvPicPr preferRelativeResize="0"/>
          <p:nvPr/>
        </p:nvPicPr>
        <p:blipFill>
          <a:blip r:embed="rId12">
            <a:alphaModFix/>
          </a:blip>
          <a:stretch>
            <a:fillRect/>
          </a:stretch>
        </p:blipFill>
        <p:spPr>
          <a:xfrm>
            <a:off x="182016" y="2320247"/>
            <a:ext cx="1226700" cy="966227"/>
          </a:xfrm>
          <a:prstGeom prst="rect">
            <a:avLst/>
          </a:prstGeom>
          <a:noFill/>
          <a:ln>
            <a:noFill/>
          </a:ln>
        </p:spPr>
      </p:pic>
      <p:pic>
        <p:nvPicPr>
          <p:cNvPr descr="Scooby-Doo-Cardboard-Cutout-CUTO307_PS13_m.JPG" id="254" name="Shape 254"/>
          <p:cNvPicPr preferRelativeResize="0"/>
          <p:nvPr/>
        </p:nvPicPr>
        <p:blipFill>
          <a:blip r:embed="rId13">
            <a:alphaModFix/>
          </a:blip>
          <a:stretch>
            <a:fillRect/>
          </a:stretch>
        </p:blipFill>
        <p:spPr>
          <a:xfrm>
            <a:off x="5062325" y="3256587"/>
            <a:ext cx="1392699" cy="1392699"/>
          </a:xfrm>
          <a:prstGeom prst="rect">
            <a:avLst/>
          </a:prstGeom>
          <a:noFill/>
          <a:ln>
            <a:noFill/>
          </a:ln>
        </p:spPr>
      </p:pic>
      <p:pic>
        <p:nvPicPr>
          <p:cNvPr descr="impala-logo.png" id="255" name="Shape 255"/>
          <p:cNvPicPr preferRelativeResize="0"/>
          <p:nvPr/>
        </p:nvPicPr>
        <p:blipFill>
          <a:blip r:embed="rId14">
            <a:alphaModFix/>
          </a:blip>
          <a:stretch>
            <a:fillRect/>
          </a:stretch>
        </p:blipFill>
        <p:spPr>
          <a:xfrm>
            <a:off x="6218475" y="2791338"/>
            <a:ext cx="704425" cy="1319829"/>
          </a:xfrm>
          <a:prstGeom prst="rect">
            <a:avLst/>
          </a:prstGeom>
          <a:noFill/>
          <a:ln>
            <a:noFill/>
          </a:ln>
        </p:spPr>
      </p:pic>
      <p:pic>
        <p:nvPicPr>
          <p:cNvPr descr="azkaban-1" id="256" name="Shape 256"/>
          <p:cNvPicPr preferRelativeResize="0"/>
          <p:nvPr/>
        </p:nvPicPr>
        <p:blipFill>
          <a:blip r:embed="rId15">
            <a:alphaModFix/>
          </a:blip>
          <a:stretch>
            <a:fillRect/>
          </a:stretch>
        </p:blipFill>
        <p:spPr>
          <a:xfrm>
            <a:off x="5000400" y="2125331"/>
            <a:ext cx="1357674" cy="466191"/>
          </a:xfrm>
          <a:prstGeom prst="rect">
            <a:avLst/>
          </a:prstGeom>
          <a:noFill/>
          <a:ln>
            <a:noFill/>
          </a:ln>
        </p:spPr>
      </p:pic>
      <p:pic>
        <p:nvPicPr>
          <p:cNvPr descr="luigi.png" id="257" name="Shape 257"/>
          <p:cNvPicPr preferRelativeResize="0"/>
          <p:nvPr/>
        </p:nvPicPr>
        <p:blipFill>
          <a:blip r:embed="rId16">
            <a:alphaModFix/>
          </a:blip>
          <a:stretch>
            <a:fillRect/>
          </a:stretch>
        </p:blipFill>
        <p:spPr>
          <a:xfrm>
            <a:off x="6830075" y="3845400"/>
            <a:ext cx="1090915" cy="582724"/>
          </a:xfrm>
          <a:prstGeom prst="rect">
            <a:avLst/>
          </a:prstGeom>
          <a:noFill/>
          <a:ln>
            <a:noFill/>
          </a:ln>
        </p:spPr>
      </p:pic>
      <p:pic>
        <p:nvPicPr>
          <p:cNvPr descr="68747470733a2f2f7261772e6769746875622e636f6d2f747769747465722f73756d6d696e67626972642f646576656c6f702f6c6f676f2f73756d6d696e67626972645f6c6f676f2e706e67" id="258" name="Shape 258"/>
          <p:cNvPicPr preferRelativeResize="0"/>
          <p:nvPr/>
        </p:nvPicPr>
        <p:blipFill>
          <a:blip r:embed="rId17">
            <a:alphaModFix/>
          </a:blip>
          <a:stretch>
            <a:fillRect/>
          </a:stretch>
        </p:blipFill>
        <p:spPr>
          <a:xfrm>
            <a:off x="6784475" y="2079350"/>
            <a:ext cx="1359358" cy="860925"/>
          </a:xfrm>
          <a:prstGeom prst="rect">
            <a:avLst/>
          </a:prstGeom>
          <a:noFill/>
          <a:ln>
            <a:noFill/>
          </a:ln>
        </p:spPr>
      </p:pic>
      <p:pic>
        <p:nvPicPr>
          <p:cNvPr descr="navbar-brand-logo.jpg" id="259" name="Shape 259"/>
          <p:cNvPicPr preferRelativeResize="0"/>
          <p:nvPr/>
        </p:nvPicPr>
        <p:blipFill>
          <a:blip r:embed="rId18">
            <a:alphaModFix/>
          </a:blip>
          <a:stretch>
            <a:fillRect/>
          </a:stretch>
        </p:blipFill>
        <p:spPr>
          <a:xfrm>
            <a:off x="5113487" y="1400825"/>
            <a:ext cx="1131505" cy="582725"/>
          </a:xfrm>
          <a:prstGeom prst="rect">
            <a:avLst/>
          </a:prstGeom>
          <a:noFill/>
          <a:ln>
            <a:noFill/>
          </a:ln>
        </p:spPr>
      </p:pic>
      <p:pic>
        <p:nvPicPr>
          <p:cNvPr descr="pangool_logo_transparente_125x108.png" id="260" name="Shape 260"/>
          <p:cNvPicPr preferRelativeResize="0"/>
          <p:nvPr/>
        </p:nvPicPr>
        <p:blipFill>
          <a:blip r:embed="rId19">
            <a:alphaModFix/>
          </a:blip>
          <a:stretch>
            <a:fillRect/>
          </a:stretch>
        </p:blipFill>
        <p:spPr>
          <a:xfrm>
            <a:off x="6498495" y="1400821"/>
            <a:ext cx="704424" cy="608623"/>
          </a:xfrm>
          <a:prstGeom prst="rect">
            <a:avLst/>
          </a:prstGeom>
          <a:noFill/>
          <a:ln>
            <a:noFill/>
          </a:ln>
        </p:spPr>
      </p:pic>
      <p:pic>
        <p:nvPicPr>
          <p:cNvPr descr="hbase_logo_with_orca_large.png" id="261" name="Shape 261"/>
          <p:cNvPicPr preferRelativeResize="0"/>
          <p:nvPr/>
        </p:nvPicPr>
        <p:blipFill>
          <a:blip r:embed="rId20">
            <a:alphaModFix/>
          </a:blip>
          <a:stretch>
            <a:fillRect/>
          </a:stretch>
        </p:blipFill>
        <p:spPr>
          <a:xfrm>
            <a:off x="2403950" y="4223900"/>
            <a:ext cx="2596456" cy="662925"/>
          </a:xfrm>
          <a:prstGeom prst="rect">
            <a:avLst/>
          </a:prstGeom>
          <a:noFill/>
          <a:ln>
            <a:noFill/>
          </a:ln>
        </p:spPr>
      </p:pic>
      <p:pic>
        <p:nvPicPr>
          <p:cNvPr descr="hama_paint_logo.png" id="262" name="Shape 262"/>
          <p:cNvPicPr preferRelativeResize="0"/>
          <p:nvPr/>
        </p:nvPicPr>
        <p:blipFill>
          <a:blip r:embed="rId21">
            <a:alphaModFix/>
          </a:blip>
          <a:stretch>
            <a:fillRect/>
          </a:stretch>
        </p:blipFill>
        <p:spPr>
          <a:xfrm>
            <a:off x="7506775" y="1335095"/>
            <a:ext cx="740075" cy="740075"/>
          </a:xfrm>
          <a:prstGeom prst="rect">
            <a:avLst/>
          </a:prstGeom>
          <a:noFill/>
          <a:ln>
            <a:noFill/>
          </a:ln>
        </p:spPr>
      </p:pic>
      <p:pic>
        <p:nvPicPr>
          <p:cNvPr descr="shark-300x288.jpg" id="263" name="Shape 263"/>
          <p:cNvPicPr preferRelativeResize="0"/>
          <p:nvPr/>
        </p:nvPicPr>
        <p:blipFill>
          <a:blip r:embed="rId22">
            <a:alphaModFix/>
          </a:blip>
          <a:stretch>
            <a:fillRect/>
          </a:stretch>
        </p:blipFill>
        <p:spPr>
          <a:xfrm>
            <a:off x="7086150" y="2962375"/>
            <a:ext cx="896788" cy="860924"/>
          </a:xfrm>
          <a:prstGeom prst="rect">
            <a:avLst/>
          </a:prstGeom>
          <a:noFill/>
          <a:ln>
            <a:noFill/>
          </a:ln>
        </p:spPr>
      </p:pic>
      <p:pic>
        <p:nvPicPr>
          <p:cNvPr descr="aegisthus-logo-sm%2B-%2B1.png" id="264" name="Shape 264"/>
          <p:cNvPicPr preferRelativeResize="0"/>
          <p:nvPr/>
        </p:nvPicPr>
        <p:blipFill>
          <a:blip r:embed="rId23">
            <a:alphaModFix/>
          </a:blip>
          <a:stretch>
            <a:fillRect/>
          </a:stretch>
        </p:blipFill>
        <p:spPr>
          <a:xfrm>
            <a:off x="5062325" y="741205"/>
            <a:ext cx="1131500" cy="511438"/>
          </a:xfrm>
          <a:prstGeom prst="rect">
            <a:avLst/>
          </a:prstGeom>
          <a:noFill/>
          <a:ln>
            <a:noFill/>
          </a:ln>
        </p:spPr>
      </p:pic>
      <p:pic>
        <p:nvPicPr>
          <p:cNvPr descr="6681979603_a42db23e26_m.jpg" id="265" name="Shape 265"/>
          <p:cNvPicPr preferRelativeResize="0"/>
          <p:nvPr/>
        </p:nvPicPr>
        <p:blipFill>
          <a:blip r:embed="rId24">
            <a:alphaModFix/>
          </a:blip>
          <a:stretch>
            <a:fillRect/>
          </a:stretch>
        </p:blipFill>
        <p:spPr>
          <a:xfrm>
            <a:off x="267900" y="4428125"/>
            <a:ext cx="1581517" cy="382199"/>
          </a:xfrm>
          <a:prstGeom prst="rect">
            <a:avLst/>
          </a:prstGeom>
          <a:noFill/>
          <a:ln>
            <a:noFill/>
          </a:ln>
        </p:spPr>
      </p:pic>
      <p:pic>
        <p:nvPicPr>
          <p:cNvPr descr="apache-spark.jpg" id="266" name="Shape 266"/>
          <p:cNvPicPr preferRelativeResize="0"/>
          <p:nvPr/>
        </p:nvPicPr>
        <p:blipFill>
          <a:blip r:embed="rId25">
            <a:alphaModFix/>
          </a:blip>
          <a:stretch>
            <a:fillRect/>
          </a:stretch>
        </p:blipFill>
        <p:spPr>
          <a:xfrm>
            <a:off x="6630439" y="434599"/>
            <a:ext cx="1490190" cy="966224"/>
          </a:xfrm>
          <a:prstGeom prst="rect">
            <a:avLst/>
          </a:prstGeom>
          <a:noFill/>
          <a:ln>
            <a:noFill/>
          </a:ln>
        </p:spPr>
      </p:pic>
      <p:pic>
        <p:nvPicPr>
          <p:cNvPr descr="introduction-to-apache-mesos-1-638.jpg" id="267" name="Shape 267"/>
          <p:cNvPicPr preferRelativeResize="0"/>
          <p:nvPr/>
        </p:nvPicPr>
        <p:blipFill>
          <a:blip r:embed="rId26">
            <a:alphaModFix/>
          </a:blip>
          <a:stretch>
            <a:fillRect/>
          </a:stretch>
        </p:blipFill>
        <p:spPr>
          <a:xfrm>
            <a:off x="8146200" y="3056184"/>
            <a:ext cx="896799" cy="6733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None/>
            </a:pPr>
            <a:fld id="{00000000-1234-1234-1234-123412341234}" type="slidenum">
              <a:rPr lang="en-US"/>
              <a:t>‹#›</a:t>
            </a:fld>
          </a:p>
        </p:txBody>
      </p:sp>
      <p:sp>
        <p:nvSpPr>
          <p:cNvPr id="274" name="Shape 274"/>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17500" lvl="0" marL="457200" rtl="0">
              <a:spcBef>
                <a:spcPts val="0"/>
              </a:spcBef>
              <a:buSzPct val="100000"/>
            </a:pPr>
            <a:r>
              <a:rPr lang="en-US" sz="1400"/>
              <a:t>Some important frameworks that came out to tackle composability and complexity-:</a:t>
            </a:r>
          </a:p>
          <a:p>
            <a:pPr indent="0" lvl="0" marL="457200" rtl="0">
              <a:spcBef>
                <a:spcPts val="0"/>
              </a:spcBef>
              <a:buNone/>
            </a:pPr>
            <a:r>
              <a:t/>
            </a:r>
            <a:endParaRPr sz="1400"/>
          </a:p>
          <a:p>
            <a:pPr indent="0" lvl="0" marL="457200" rtl="0">
              <a:spcBef>
                <a:spcPts val="0"/>
              </a:spcBef>
              <a:buNone/>
            </a:pPr>
            <a:r>
              <a:t/>
            </a:r>
            <a:endParaRPr sz="1400"/>
          </a:p>
          <a:p>
            <a:pPr indent="0" lvl="0" marL="457200" rtl="0">
              <a:spcBef>
                <a:spcPts val="0"/>
              </a:spcBef>
              <a:buNone/>
            </a:pPr>
            <a:r>
              <a:t/>
            </a:r>
            <a:endParaRPr sz="1400"/>
          </a:p>
          <a:p>
            <a:pPr indent="0" lvl="0" marL="457200" rtl="0">
              <a:spcBef>
                <a:spcPts val="0"/>
              </a:spcBef>
              <a:buNone/>
            </a:pPr>
            <a:r>
              <a:t/>
            </a:r>
            <a:endParaRPr sz="1400"/>
          </a:p>
          <a:p>
            <a:pPr indent="0" lvl="0" marL="0" rtl="0">
              <a:spcBef>
                <a:spcPts val="0"/>
              </a:spcBef>
              <a:buNone/>
            </a:pPr>
            <a:r>
              <a:t/>
            </a:r>
            <a:endParaRPr sz="1400"/>
          </a:p>
          <a:p>
            <a:pPr indent="-317500" lvl="0" marL="457200" rtl="0">
              <a:spcBef>
                <a:spcPts val="0"/>
              </a:spcBef>
              <a:buSzPct val="100000"/>
            </a:pPr>
            <a:r>
              <a:rPr lang="en-US" sz="1400"/>
              <a:t>Frameworks tackling velocity and variety</a:t>
            </a:r>
          </a:p>
          <a:p>
            <a:pPr indent="0" lvl="0" marL="457200" rtl="0">
              <a:spcBef>
                <a:spcPts val="0"/>
              </a:spcBef>
              <a:buNone/>
            </a:pPr>
            <a:r>
              <a:t/>
            </a:r>
            <a:endParaRPr sz="1400"/>
          </a:p>
        </p:txBody>
      </p:sp>
      <p:sp>
        <p:nvSpPr>
          <p:cNvPr id="275" name="Shape 275"/>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And the revolution begins</a:t>
            </a:r>
          </a:p>
        </p:txBody>
      </p:sp>
      <p:pic>
        <p:nvPicPr>
          <p:cNvPr descr="icon.html" id="276" name="Shape 276"/>
          <p:cNvPicPr preferRelativeResize="0"/>
          <p:nvPr/>
        </p:nvPicPr>
        <p:blipFill>
          <a:blip r:embed="rId3">
            <a:alphaModFix/>
          </a:blip>
          <a:stretch>
            <a:fillRect/>
          </a:stretch>
        </p:blipFill>
        <p:spPr>
          <a:xfrm>
            <a:off x="1120750" y="1633425"/>
            <a:ext cx="988725" cy="988725"/>
          </a:xfrm>
          <a:prstGeom prst="rect">
            <a:avLst/>
          </a:prstGeom>
          <a:noFill/>
          <a:ln>
            <a:noFill/>
          </a:ln>
        </p:spPr>
      </p:pic>
      <p:pic>
        <p:nvPicPr>
          <p:cNvPr descr="cascading-logo.png" id="277" name="Shape 277"/>
          <p:cNvPicPr preferRelativeResize="0"/>
          <p:nvPr/>
        </p:nvPicPr>
        <p:blipFill>
          <a:blip r:embed="rId4">
            <a:alphaModFix/>
          </a:blip>
          <a:stretch>
            <a:fillRect/>
          </a:stretch>
        </p:blipFill>
        <p:spPr>
          <a:xfrm>
            <a:off x="2575650" y="1633425"/>
            <a:ext cx="1066437" cy="988725"/>
          </a:xfrm>
          <a:prstGeom prst="rect">
            <a:avLst/>
          </a:prstGeom>
          <a:noFill/>
          <a:ln>
            <a:noFill/>
          </a:ln>
        </p:spPr>
      </p:pic>
      <p:pic>
        <p:nvPicPr>
          <p:cNvPr descr="LITTLE_CRUNCH.png" id="278" name="Shape 278"/>
          <p:cNvPicPr preferRelativeResize="0"/>
          <p:nvPr/>
        </p:nvPicPr>
        <p:blipFill>
          <a:blip r:embed="rId5">
            <a:alphaModFix/>
          </a:blip>
          <a:stretch>
            <a:fillRect/>
          </a:stretch>
        </p:blipFill>
        <p:spPr>
          <a:xfrm>
            <a:off x="4074674" y="1565050"/>
            <a:ext cx="1421453" cy="1119625"/>
          </a:xfrm>
          <a:prstGeom prst="rect">
            <a:avLst/>
          </a:prstGeom>
          <a:noFill/>
          <a:ln>
            <a:noFill/>
          </a:ln>
        </p:spPr>
      </p:pic>
      <p:pic>
        <p:nvPicPr>
          <p:cNvPr descr="68747470733a2f2f7261772e6769746875622e636f6d2f747769747465722f7363616c64696e672f646576656c6f702f6c6f676f2f7363616c64696e672e706e67" id="279" name="Shape 279"/>
          <p:cNvPicPr preferRelativeResize="0"/>
          <p:nvPr/>
        </p:nvPicPr>
        <p:blipFill>
          <a:blip r:embed="rId6">
            <a:alphaModFix/>
          </a:blip>
          <a:stretch>
            <a:fillRect/>
          </a:stretch>
        </p:blipFill>
        <p:spPr>
          <a:xfrm>
            <a:off x="5928700" y="1757750"/>
            <a:ext cx="2094525" cy="740075"/>
          </a:xfrm>
          <a:prstGeom prst="rect">
            <a:avLst/>
          </a:prstGeom>
          <a:noFill/>
          <a:ln>
            <a:noFill/>
          </a:ln>
        </p:spPr>
      </p:pic>
      <p:pic>
        <p:nvPicPr>
          <p:cNvPr descr="kafka.png" id="280" name="Shape 280"/>
          <p:cNvPicPr preferRelativeResize="0"/>
          <p:nvPr/>
        </p:nvPicPr>
        <p:blipFill>
          <a:blip r:embed="rId7">
            <a:alphaModFix/>
          </a:blip>
          <a:stretch>
            <a:fillRect/>
          </a:stretch>
        </p:blipFill>
        <p:spPr>
          <a:xfrm>
            <a:off x="1645550" y="3801050"/>
            <a:ext cx="2429123" cy="531924"/>
          </a:xfrm>
          <a:prstGeom prst="rect">
            <a:avLst/>
          </a:prstGeom>
          <a:noFill/>
          <a:ln>
            <a:noFill/>
          </a:ln>
        </p:spPr>
      </p:pic>
      <p:pic>
        <p:nvPicPr>
          <p:cNvPr descr="storm_logo.png" id="281" name="Shape 281"/>
          <p:cNvPicPr preferRelativeResize="0"/>
          <p:nvPr/>
        </p:nvPicPr>
        <p:blipFill>
          <a:blip r:embed="rId8">
            <a:alphaModFix/>
          </a:blip>
          <a:stretch>
            <a:fillRect/>
          </a:stretch>
        </p:blipFill>
        <p:spPr>
          <a:xfrm>
            <a:off x="5029275" y="3656699"/>
            <a:ext cx="2094524" cy="820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p:nvPr/>
        </p:nvSpPr>
        <p:spPr>
          <a:xfrm>
            <a:off x="250325" y="732225"/>
            <a:ext cx="8608200" cy="3984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88" name="Shape 288"/>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None/>
            </a:pPr>
            <a:fld id="{00000000-1234-1234-1234-123412341234}" type="slidenum">
              <a:rPr lang="en-US"/>
              <a:t>‹#›</a:t>
            </a:fld>
          </a:p>
        </p:txBody>
      </p:sp>
      <p:sp>
        <p:nvSpPr>
          <p:cNvPr id="289" name="Shape 289"/>
          <p:cNvSpPr txBox="1"/>
          <p:nvPr>
            <p:ph idx="1" type="body"/>
          </p:nvPr>
        </p:nvSpPr>
        <p:spPr>
          <a:xfrm>
            <a:off x="-217400" y="664975"/>
            <a:ext cx="8943300" cy="2988300"/>
          </a:xfrm>
          <a:prstGeom prst="rect">
            <a:avLst/>
          </a:prstGeom>
        </p:spPr>
        <p:txBody>
          <a:bodyPr anchorCtr="0" anchor="t" bIns="91425" lIns="91425" rIns="91425" tIns="91425">
            <a:noAutofit/>
          </a:bodyPr>
          <a:lstStyle/>
          <a:p>
            <a:pPr indent="457200" lvl="0" marL="0" marR="0" rtl="0" algn="l">
              <a:lnSpc>
                <a:spcPct val="120000"/>
              </a:lnSpc>
              <a:spcBef>
                <a:spcPts val="753"/>
              </a:spcBef>
              <a:spcAft>
                <a:spcPts val="0"/>
              </a:spcAft>
              <a:buNone/>
            </a:pPr>
            <a:r>
              <a:rPr lang="en-US" sz="1600"/>
              <a:t>SELECT </a:t>
            </a:r>
          </a:p>
          <a:p>
            <a:pPr indent="0" lvl="0" marL="457200" marR="0" rtl="0" algn="l">
              <a:lnSpc>
                <a:spcPct val="120000"/>
              </a:lnSpc>
              <a:spcBef>
                <a:spcPts val="753"/>
              </a:spcBef>
              <a:spcAft>
                <a:spcPts val="0"/>
              </a:spcAft>
              <a:buNone/>
            </a:pPr>
            <a:r>
              <a:rPr lang="en-US" sz="1600"/>
              <a:t>      word, </a:t>
            </a:r>
          </a:p>
          <a:p>
            <a:pPr indent="0" lvl="0" marL="457200" marR="0" rtl="0" algn="l">
              <a:lnSpc>
                <a:spcPct val="120000"/>
              </a:lnSpc>
              <a:spcBef>
                <a:spcPts val="753"/>
              </a:spcBef>
              <a:spcAft>
                <a:spcPts val="0"/>
              </a:spcAft>
              <a:buNone/>
            </a:pPr>
            <a:r>
              <a:rPr lang="en-US" sz="1600"/>
              <a:t>      count(*) as count </a:t>
            </a:r>
          </a:p>
          <a:p>
            <a:pPr indent="0" lvl="0" marL="457200" marR="0" rtl="0" algn="l">
              <a:lnSpc>
                <a:spcPct val="120000"/>
              </a:lnSpc>
              <a:spcBef>
                <a:spcPts val="753"/>
              </a:spcBef>
              <a:spcAft>
                <a:spcPts val="0"/>
              </a:spcAft>
              <a:buNone/>
            </a:pPr>
            <a:r>
              <a:rPr lang="en-US" sz="1600"/>
              <a:t>FROM (</a:t>
            </a:r>
          </a:p>
          <a:p>
            <a:pPr indent="457200" lvl="0" marL="457200" marR="0" rtl="0" algn="l">
              <a:lnSpc>
                <a:spcPct val="120000"/>
              </a:lnSpc>
              <a:spcBef>
                <a:spcPts val="753"/>
              </a:spcBef>
              <a:spcAft>
                <a:spcPts val="0"/>
              </a:spcAft>
              <a:buNone/>
            </a:pPr>
            <a:r>
              <a:rPr lang="en-US" sz="1600"/>
              <a:t>SELECT </a:t>
            </a:r>
            <a:r>
              <a:rPr i="1" lang="en-US" sz="1600"/>
              <a:t>explode</a:t>
            </a:r>
            <a:r>
              <a:rPr lang="en-US" sz="1600"/>
              <a:t> ( </a:t>
            </a:r>
            <a:r>
              <a:rPr i="1" lang="en-US" sz="1600"/>
              <a:t>split</a:t>
            </a:r>
            <a:r>
              <a:rPr lang="en-US" sz="1600"/>
              <a:t> ( sentence , “   “ ) ) AS word FROM sentences</a:t>
            </a:r>
          </a:p>
          <a:p>
            <a:pPr indent="0" lvl="0" marL="457200" marR="0" rtl="0" algn="l">
              <a:lnSpc>
                <a:spcPct val="120000"/>
              </a:lnSpc>
              <a:spcBef>
                <a:spcPts val="753"/>
              </a:spcBef>
              <a:spcAft>
                <a:spcPts val="0"/>
              </a:spcAft>
              <a:buNone/>
            </a:pPr>
            <a:r>
              <a:rPr lang="en-US" sz="1600"/>
              <a:t>) words</a:t>
            </a:r>
          </a:p>
          <a:p>
            <a:pPr indent="0" lvl="0" marL="457200" marR="0" rtl="0" algn="l">
              <a:lnSpc>
                <a:spcPct val="120000"/>
              </a:lnSpc>
              <a:spcBef>
                <a:spcPts val="753"/>
              </a:spcBef>
              <a:spcAft>
                <a:spcPts val="0"/>
              </a:spcAft>
              <a:buNone/>
            </a:pPr>
            <a:r>
              <a:rPr lang="en-US" sz="1600"/>
              <a:t>GROUP BY word</a:t>
            </a:r>
          </a:p>
        </p:txBody>
      </p:sp>
      <p:sp>
        <p:nvSpPr>
          <p:cNvPr id="290" name="Shape 290"/>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 Hive SQL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p:nvPr/>
        </p:nvSpPr>
        <p:spPr>
          <a:xfrm>
            <a:off x="267900" y="725575"/>
            <a:ext cx="8608200" cy="4206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97" name="Shape 297"/>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 Crunch MR</a:t>
            </a:r>
          </a:p>
        </p:txBody>
      </p:sp>
      <p:sp>
        <p:nvSpPr>
          <p:cNvPr id="298" name="Shape 298"/>
          <p:cNvSpPr txBox="1"/>
          <p:nvPr>
            <p:ph idx="1" type="body"/>
          </p:nvPr>
        </p:nvSpPr>
        <p:spPr>
          <a:xfrm>
            <a:off x="267890" y="725562"/>
            <a:ext cx="8608200" cy="4028700"/>
          </a:xfrm>
          <a:prstGeom prst="rect">
            <a:avLst/>
          </a:prstGeom>
        </p:spPr>
        <p:txBody>
          <a:bodyPr anchorCtr="0" anchor="t" bIns="91425" lIns="91425" rIns="91425" tIns="91425">
            <a:noAutofit/>
          </a:bodyPr>
          <a:lstStyle/>
          <a:p>
            <a:pPr indent="-69850" lvl="0" marL="0" marR="0" rtl="0" algn="l">
              <a:lnSpc>
                <a:spcPct val="125000"/>
              </a:lnSpc>
              <a:spcBef>
                <a:spcPts val="0"/>
              </a:spcBef>
              <a:spcAft>
                <a:spcPts val="0"/>
              </a:spcAft>
              <a:buClr>
                <a:schemeClr val="dk1"/>
              </a:buClr>
              <a:buSzPct val="68750"/>
              <a:buFont typeface="Arial"/>
              <a:buNone/>
            </a:pPr>
            <a:r>
              <a:rPr lang="en-US" sz="1600"/>
              <a:t>Pipeline pipeline = new MRPipeline(WordCount.class, getConf());</a:t>
            </a:r>
          </a:p>
          <a:p>
            <a:pPr indent="0" lvl="0" marL="0" marR="0" rtl="0" algn="l">
              <a:lnSpc>
                <a:spcPct val="125000"/>
              </a:lnSpc>
              <a:spcBef>
                <a:spcPts val="0"/>
              </a:spcBef>
              <a:spcAft>
                <a:spcPts val="0"/>
              </a:spcAft>
              <a:buNone/>
            </a:pPr>
            <a:r>
              <a:rPr lang="en-US" sz="1600"/>
              <a:t>    pipeline</a:t>
            </a:r>
          </a:p>
          <a:p>
            <a:pPr indent="0" lvl="0" marL="0" marR="0" rtl="0" algn="l">
              <a:lnSpc>
                <a:spcPct val="125000"/>
              </a:lnSpc>
              <a:spcBef>
                <a:spcPts val="0"/>
              </a:spcBef>
              <a:spcAft>
                <a:spcPts val="0"/>
              </a:spcAft>
              <a:buNone/>
            </a:pPr>
            <a:r>
              <a:rPr lang="en-US" sz="1600"/>
              <a:t>        .readTextFile(args[0])</a:t>
            </a:r>
          </a:p>
          <a:p>
            <a:pPr indent="-69850" lvl="0" marL="0" marR="0" rtl="0" algn="l">
              <a:lnSpc>
                <a:spcPct val="125000"/>
              </a:lnSpc>
              <a:spcBef>
                <a:spcPts val="0"/>
              </a:spcBef>
              <a:spcAft>
                <a:spcPts val="0"/>
              </a:spcAft>
              <a:buClr>
                <a:schemeClr val="dk1"/>
              </a:buClr>
              <a:buSzPct val="68750"/>
              <a:buFont typeface="Arial"/>
              <a:buNone/>
            </a:pPr>
            <a:r>
              <a:rPr lang="en-US" sz="1600"/>
              <a:t>        .parallelDo( </a:t>
            </a:r>
            <a:r>
              <a:rPr b="1" lang="en-US" sz="1600"/>
              <a:t>new DoFn&lt;String, String&gt;() {</a:t>
            </a:r>
          </a:p>
          <a:p>
            <a:pPr indent="-69850" lvl="0" marL="457200" marR="0" rtl="0" algn="l">
              <a:lnSpc>
                <a:spcPct val="125000"/>
              </a:lnSpc>
              <a:spcBef>
                <a:spcPts val="0"/>
              </a:spcBef>
              <a:spcAft>
                <a:spcPts val="0"/>
              </a:spcAft>
              <a:buClr>
                <a:schemeClr val="dk1"/>
              </a:buClr>
              <a:buSzPct val="68750"/>
              <a:buFont typeface="Arial"/>
              <a:buNone/>
            </a:pPr>
            <a:r>
              <a:rPr lang="en-US" sz="1600"/>
              <a:t>    </a:t>
            </a:r>
            <a:r>
              <a:rPr b="1" lang="en-US" sz="1600"/>
              <a:t>public void process(String line, Emitter&lt;String&gt; emitter) {</a:t>
            </a:r>
          </a:p>
          <a:p>
            <a:pPr indent="-69850" lvl="0" marL="457200" marR="0" rtl="0" algn="l">
              <a:lnSpc>
                <a:spcPct val="125000"/>
              </a:lnSpc>
              <a:spcBef>
                <a:spcPts val="0"/>
              </a:spcBef>
              <a:spcAft>
                <a:spcPts val="0"/>
              </a:spcAft>
              <a:buClr>
                <a:schemeClr val="dk1"/>
              </a:buClr>
              <a:buSzPct val="68750"/>
              <a:buFont typeface="Arial"/>
              <a:buNone/>
            </a:pPr>
            <a:r>
              <a:rPr lang="en-US" sz="1600"/>
              <a:t>        </a:t>
            </a:r>
            <a:r>
              <a:rPr b="1" lang="en-US" sz="1600"/>
              <a:t>for (String word : line.split("\\s+")) {</a:t>
            </a:r>
          </a:p>
          <a:p>
            <a:pPr indent="-69850" lvl="0" marL="457200" marR="0" rtl="0" algn="l">
              <a:lnSpc>
                <a:spcPct val="125000"/>
              </a:lnSpc>
              <a:spcBef>
                <a:spcPts val="0"/>
              </a:spcBef>
              <a:spcAft>
                <a:spcPts val="0"/>
              </a:spcAft>
              <a:buClr>
                <a:schemeClr val="dk1"/>
              </a:buClr>
              <a:buSzPct val="68750"/>
              <a:buFont typeface="Arial"/>
              <a:buNone/>
            </a:pPr>
            <a:r>
              <a:rPr lang="en-US" sz="1600"/>
              <a:t>            </a:t>
            </a:r>
            <a:r>
              <a:rPr b="1" lang="en-US" sz="1600"/>
              <a:t>emitter.emit(word);</a:t>
            </a:r>
          </a:p>
          <a:p>
            <a:pPr indent="-69850" lvl="0" marL="457200" marR="0" rtl="0" algn="l">
              <a:lnSpc>
                <a:spcPct val="125000"/>
              </a:lnSpc>
              <a:spcBef>
                <a:spcPts val="0"/>
              </a:spcBef>
              <a:spcAft>
                <a:spcPts val="0"/>
              </a:spcAft>
              <a:buClr>
                <a:schemeClr val="dk1"/>
              </a:buClr>
              <a:buSzPct val="68750"/>
              <a:buFont typeface="Arial"/>
              <a:buNone/>
            </a:pPr>
            <a:r>
              <a:rPr lang="en-US" sz="1600"/>
              <a:t>        </a:t>
            </a:r>
            <a:r>
              <a:rPr b="1" lang="en-US" sz="1600"/>
              <a:t>}</a:t>
            </a:r>
          </a:p>
          <a:p>
            <a:pPr indent="-69850" lvl="0" marL="457200" marR="0" rtl="0" algn="l">
              <a:lnSpc>
                <a:spcPct val="125000"/>
              </a:lnSpc>
              <a:spcBef>
                <a:spcPts val="0"/>
              </a:spcBef>
              <a:spcAft>
                <a:spcPts val="0"/>
              </a:spcAft>
              <a:buClr>
                <a:schemeClr val="dk1"/>
              </a:buClr>
              <a:buSzPct val="68750"/>
              <a:buFont typeface="Arial"/>
              <a:buNone/>
            </a:pPr>
            <a:r>
              <a:rPr lang="en-US" sz="1600"/>
              <a:t>    </a:t>
            </a:r>
            <a:r>
              <a:rPr b="1" lang="en-US" sz="1600"/>
              <a:t>}</a:t>
            </a:r>
          </a:p>
          <a:p>
            <a:pPr indent="0" lvl="0" marL="457200" marR="0" rtl="0" algn="l">
              <a:lnSpc>
                <a:spcPct val="125000"/>
              </a:lnSpc>
              <a:spcBef>
                <a:spcPts val="0"/>
              </a:spcBef>
              <a:spcAft>
                <a:spcPts val="0"/>
              </a:spcAft>
              <a:buNone/>
            </a:pPr>
            <a:r>
              <a:rPr b="1" lang="en-US" sz="1600"/>
              <a:t>}</a:t>
            </a:r>
            <a:r>
              <a:rPr lang="en-US" sz="1600"/>
              <a:t>, Writables.strings())</a:t>
            </a:r>
          </a:p>
          <a:p>
            <a:pPr indent="0" lvl="0" marL="457200" marR="0" rtl="0" algn="l">
              <a:lnSpc>
                <a:spcPct val="125000"/>
              </a:lnSpc>
              <a:spcBef>
                <a:spcPts val="0"/>
              </a:spcBef>
              <a:spcAft>
                <a:spcPts val="0"/>
              </a:spcAft>
              <a:buNone/>
            </a:pPr>
            <a:r>
              <a:rPr lang="en-US" sz="1600"/>
              <a:t>.count()</a:t>
            </a:r>
          </a:p>
          <a:p>
            <a:pPr indent="0" lvl="0" marL="457200" marR="0" rtl="0" algn="l">
              <a:lnSpc>
                <a:spcPct val="125000"/>
              </a:lnSpc>
              <a:spcBef>
                <a:spcPts val="0"/>
              </a:spcBef>
              <a:spcAft>
                <a:spcPts val="0"/>
              </a:spcAft>
              <a:buNone/>
            </a:pPr>
            <a:r>
              <a:rPr lang="en-US" sz="1600"/>
              <a:t>.writeTextFile(counts, args[1])</a:t>
            </a:r>
          </a:p>
          <a:p>
            <a:pPr indent="0" lvl="0" marL="457200" marR="0" rtl="0" algn="l">
              <a:lnSpc>
                <a:spcPct val="125000"/>
              </a:lnSpc>
              <a:spcBef>
                <a:spcPts val="0"/>
              </a:spcBef>
              <a:spcAft>
                <a:spcPts val="0"/>
              </a:spcAft>
              <a:buNone/>
            </a:pPr>
            <a:r>
              <a:rPr lang="en-US" sz="1600"/>
              <a:t>.done();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Paradigm Shift</a:t>
            </a:r>
          </a:p>
        </p:txBody>
      </p:sp>
      <p:sp>
        <p:nvSpPr>
          <p:cNvPr id="305" name="Shape 305"/>
          <p:cNvSpPr/>
          <p:nvPr/>
        </p:nvSpPr>
        <p:spPr>
          <a:xfrm>
            <a:off x="2794200" y="2220402"/>
            <a:ext cx="1676400" cy="22233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06" name="Shape 306"/>
          <p:cNvSpPr txBox="1"/>
          <p:nvPr/>
        </p:nvSpPr>
        <p:spPr>
          <a:xfrm>
            <a:off x="2868950" y="2296601"/>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Map/Reduce</a:t>
            </a:r>
          </a:p>
        </p:txBody>
      </p:sp>
      <p:sp>
        <p:nvSpPr>
          <p:cNvPr id="307" name="Shape 307"/>
          <p:cNvSpPr txBox="1"/>
          <p:nvPr/>
        </p:nvSpPr>
        <p:spPr>
          <a:xfrm>
            <a:off x="2868950" y="2832724"/>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Crunch</a:t>
            </a:r>
          </a:p>
        </p:txBody>
      </p:sp>
      <p:sp>
        <p:nvSpPr>
          <p:cNvPr id="308" name="Shape 308"/>
          <p:cNvSpPr txBox="1"/>
          <p:nvPr/>
        </p:nvSpPr>
        <p:spPr>
          <a:xfrm>
            <a:off x="2868950" y="3368845"/>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Storm</a:t>
            </a:r>
          </a:p>
        </p:txBody>
      </p:sp>
      <p:sp>
        <p:nvSpPr>
          <p:cNvPr id="309" name="Shape 309"/>
          <p:cNvSpPr txBox="1"/>
          <p:nvPr/>
        </p:nvSpPr>
        <p:spPr>
          <a:xfrm>
            <a:off x="2868950" y="3904973"/>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Kafka</a:t>
            </a:r>
          </a:p>
        </p:txBody>
      </p:sp>
      <p:sp>
        <p:nvSpPr>
          <p:cNvPr id="310" name="Shape 310"/>
          <p:cNvSpPr txBox="1"/>
          <p:nvPr/>
        </p:nvSpPr>
        <p:spPr>
          <a:xfrm>
            <a:off x="1064494" y="2296605"/>
            <a:ext cx="1524000"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Transform</a:t>
            </a:r>
          </a:p>
        </p:txBody>
      </p:sp>
      <p:sp>
        <p:nvSpPr>
          <p:cNvPr id="311" name="Shape 311"/>
          <p:cNvSpPr txBox="1"/>
          <p:nvPr/>
        </p:nvSpPr>
        <p:spPr>
          <a:xfrm>
            <a:off x="1065950" y="2832722"/>
            <a:ext cx="1524000"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Data Flow</a:t>
            </a:r>
          </a:p>
        </p:txBody>
      </p:sp>
      <p:sp>
        <p:nvSpPr>
          <p:cNvPr id="312" name="Shape 312"/>
          <p:cNvSpPr txBox="1"/>
          <p:nvPr/>
        </p:nvSpPr>
        <p:spPr>
          <a:xfrm>
            <a:off x="1065950" y="3904977"/>
            <a:ext cx="1524000"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Messaging</a:t>
            </a:r>
          </a:p>
        </p:txBody>
      </p:sp>
      <p:sp>
        <p:nvSpPr>
          <p:cNvPr id="313" name="Shape 313"/>
          <p:cNvSpPr txBox="1"/>
          <p:nvPr/>
        </p:nvSpPr>
        <p:spPr>
          <a:xfrm>
            <a:off x="1064500" y="3368840"/>
            <a:ext cx="1524000" cy="465900"/>
          </a:xfrm>
          <a:prstGeom prst="rect">
            <a:avLst/>
          </a:prstGeom>
          <a:solidFill>
            <a:srgbClr val="F58A33"/>
          </a:solidFill>
          <a:ln>
            <a:noFill/>
          </a:ln>
        </p:spPr>
        <p:txBody>
          <a:bodyPr anchorCtr="0" anchor="t" bIns="93600" lIns="91425" rIns="91425" tIns="93600">
            <a:noAutofit/>
          </a:bodyPr>
          <a:lstStyle/>
          <a:p>
            <a:pPr lvl="0" rtl="0" algn="ctr">
              <a:spcBef>
                <a:spcPts val="0"/>
              </a:spcBef>
              <a:buClr>
                <a:schemeClr val="dk1"/>
              </a:buClr>
              <a:buSzPct val="25000"/>
              <a:buFont typeface="Arial"/>
              <a:buNone/>
            </a:pPr>
            <a:r>
              <a:rPr b="1" lang="en-US" sz="900">
                <a:solidFill>
                  <a:schemeClr val="dk1"/>
                </a:solidFill>
                <a:latin typeface="Open Sans"/>
                <a:ea typeface="Open Sans"/>
                <a:cs typeface="Open Sans"/>
                <a:sym typeface="Open Sans"/>
              </a:rPr>
              <a:t>Complex Event Processing</a:t>
            </a:r>
          </a:p>
          <a:p>
            <a:pPr indent="0" lvl="0" marL="0" marR="0" rtl="0" algn="ctr">
              <a:lnSpc>
                <a:spcPct val="100000"/>
              </a:lnSpc>
              <a:spcBef>
                <a:spcPts val="0"/>
              </a:spcBef>
              <a:spcAft>
                <a:spcPts val="0"/>
              </a:spcAft>
              <a:buNone/>
            </a:pPr>
            <a:r>
              <a:t/>
            </a:r>
            <a:endParaRPr b="1" sz="900">
              <a:latin typeface="Open Sans"/>
              <a:ea typeface="Open Sans"/>
              <a:cs typeface="Open Sans"/>
              <a:sym typeface="Open Sans"/>
            </a:endParaRPr>
          </a:p>
        </p:txBody>
      </p:sp>
      <p:sp>
        <p:nvSpPr>
          <p:cNvPr id="314" name="Shape 314"/>
          <p:cNvSpPr txBox="1"/>
          <p:nvPr/>
        </p:nvSpPr>
        <p:spPr>
          <a:xfrm>
            <a:off x="2868944" y="1666330"/>
            <a:ext cx="1524000"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First Generation</a:t>
            </a:r>
          </a:p>
          <a:p>
            <a:pPr indent="0" lvl="0" marL="0" marR="0" rtl="0" algn="ctr">
              <a:lnSpc>
                <a:spcPct val="100000"/>
              </a:lnSpc>
              <a:spcBef>
                <a:spcPts val="0"/>
              </a:spcBef>
              <a:spcAft>
                <a:spcPts val="0"/>
              </a:spcAft>
              <a:buSzPct val="25000"/>
              <a:buNone/>
            </a:pPr>
            <a:r>
              <a:rPr lang="en-US" sz="900">
                <a:latin typeface="Open Sans"/>
                <a:ea typeface="Open Sans"/>
                <a:cs typeface="Open Sans"/>
                <a:sym typeface="Open Sans"/>
              </a:rPr>
              <a:t>(Java)</a:t>
            </a:r>
          </a:p>
        </p:txBody>
      </p:sp>
      <p:sp>
        <p:nvSpPr>
          <p:cNvPr id="315" name="Shape 315"/>
          <p:cNvSpPr/>
          <p:nvPr/>
        </p:nvSpPr>
        <p:spPr>
          <a:xfrm>
            <a:off x="4598650" y="2231052"/>
            <a:ext cx="1676400" cy="22233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16" name="Shape 316"/>
          <p:cNvSpPr txBox="1"/>
          <p:nvPr/>
        </p:nvSpPr>
        <p:spPr>
          <a:xfrm>
            <a:off x="4673400" y="2307251"/>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Spark</a:t>
            </a:r>
          </a:p>
        </p:txBody>
      </p:sp>
      <p:sp>
        <p:nvSpPr>
          <p:cNvPr id="317" name="Shape 317"/>
          <p:cNvSpPr txBox="1"/>
          <p:nvPr/>
        </p:nvSpPr>
        <p:spPr>
          <a:xfrm>
            <a:off x="4673400" y="2843374"/>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Scalding</a:t>
            </a:r>
          </a:p>
        </p:txBody>
      </p:sp>
      <p:sp>
        <p:nvSpPr>
          <p:cNvPr id="318" name="Shape 318"/>
          <p:cNvSpPr txBox="1"/>
          <p:nvPr/>
        </p:nvSpPr>
        <p:spPr>
          <a:xfrm>
            <a:off x="4673400" y="3379495"/>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ScalaStorm</a:t>
            </a:r>
          </a:p>
        </p:txBody>
      </p:sp>
      <p:sp>
        <p:nvSpPr>
          <p:cNvPr id="319" name="Shape 319"/>
          <p:cNvSpPr txBox="1"/>
          <p:nvPr/>
        </p:nvSpPr>
        <p:spPr>
          <a:xfrm>
            <a:off x="4673400" y="3915623"/>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Kafka</a:t>
            </a:r>
          </a:p>
        </p:txBody>
      </p:sp>
      <p:sp>
        <p:nvSpPr>
          <p:cNvPr id="320" name="Shape 320"/>
          <p:cNvSpPr txBox="1"/>
          <p:nvPr/>
        </p:nvSpPr>
        <p:spPr>
          <a:xfrm>
            <a:off x="4673394" y="1676980"/>
            <a:ext cx="1524000"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Second Generation</a:t>
            </a:r>
          </a:p>
          <a:p>
            <a:pPr lvl="0" rtl="0" algn="ctr">
              <a:spcBef>
                <a:spcPts val="0"/>
              </a:spcBef>
              <a:buSzPct val="25000"/>
              <a:buNone/>
            </a:pPr>
            <a:r>
              <a:rPr lang="en-US" sz="800">
                <a:solidFill>
                  <a:schemeClr val="dk1"/>
                </a:solidFill>
                <a:latin typeface="Open Sans"/>
                <a:ea typeface="Open Sans"/>
                <a:cs typeface="Open Sans"/>
                <a:sym typeface="Open Sans"/>
              </a:rPr>
              <a:t>(scala)</a:t>
            </a:r>
            <a:r>
              <a:rPr b="1" lang="en-US" sz="900">
                <a:latin typeface="Open Sans"/>
                <a:ea typeface="Open Sans"/>
                <a:cs typeface="Open Sans"/>
                <a:sym typeface="Open Sans"/>
              </a:rPr>
              <a:t> </a:t>
            </a:r>
          </a:p>
        </p:txBody>
      </p:sp>
      <p:sp>
        <p:nvSpPr>
          <p:cNvPr id="321" name="Shape 321"/>
          <p:cNvSpPr/>
          <p:nvPr/>
        </p:nvSpPr>
        <p:spPr>
          <a:xfrm>
            <a:off x="6403100" y="2231052"/>
            <a:ext cx="1676400" cy="22233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322" name="Shape 322"/>
          <p:cNvSpPr txBox="1"/>
          <p:nvPr/>
        </p:nvSpPr>
        <p:spPr>
          <a:xfrm>
            <a:off x="6477850" y="2307251"/>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Sparkling</a:t>
            </a:r>
          </a:p>
        </p:txBody>
      </p:sp>
      <p:sp>
        <p:nvSpPr>
          <p:cNvPr id="323" name="Shape 323"/>
          <p:cNvSpPr txBox="1"/>
          <p:nvPr/>
        </p:nvSpPr>
        <p:spPr>
          <a:xfrm>
            <a:off x="6477850" y="2843374"/>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Cascalog</a:t>
            </a:r>
          </a:p>
        </p:txBody>
      </p:sp>
      <p:sp>
        <p:nvSpPr>
          <p:cNvPr id="324" name="Shape 324"/>
          <p:cNvSpPr txBox="1"/>
          <p:nvPr/>
        </p:nvSpPr>
        <p:spPr>
          <a:xfrm>
            <a:off x="6477850" y="3379495"/>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Storm</a:t>
            </a:r>
          </a:p>
        </p:txBody>
      </p:sp>
      <p:sp>
        <p:nvSpPr>
          <p:cNvPr id="325" name="Shape 325"/>
          <p:cNvSpPr txBox="1"/>
          <p:nvPr/>
        </p:nvSpPr>
        <p:spPr>
          <a:xfrm>
            <a:off x="6477850" y="3915623"/>
            <a:ext cx="1524000" cy="4659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SzPct val="25000"/>
              <a:buNone/>
            </a:pPr>
            <a:r>
              <a:rPr b="1" lang="en-US" sz="1100">
                <a:latin typeface="Open Sans"/>
                <a:ea typeface="Open Sans"/>
                <a:cs typeface="Open Sans"/>
                <a:sym typeface="Open Sans"/>
              </a:rPr>
              <a:t>Kafka</a:t>
            </a:r>
          </a:p>
        </p:txBody>
      </p:sp>
      <p:sp>
        <p:nvSpPr>
          <p:cNvPr id="326" name="Shape 326"/>
          <p:cNvSpPr txBox="1"/>
          <p:nvPr/>
        </p:nvSpPr>
        <p:spPr>
          <a:xfrm>
            <a:off x="6477844" y="1676980"/>
            <a:ext cx="1523999" cy="465900"/>
          </a:xfrm>
          <a:prstGeom prst="rect">
            <a:avLst/>
          </a:prstGeom>
          <a:solidFill>
            <a:srgbClr val="F58A33"/>
          </a:solidFill>
          <a:ln>
            <a:noFill/>
          </a:ln>
        </p:spPr>
        <p:txBody>
          <a:bodyPr anchorCtr="0" anchor="ctr" bIns="93600" lIns="91425" rIns="91425" tIns="93600">
            <a:noAutofit/>
          </a:bodyPr>
          <a:lstStyle/>
          <a:p>
            <a:pPr indent="0" lvl="0" marL="0" marR="0" rtl="0" algn="ctr">
              <a:lnSpc>
                <a:spcPct val="100000"/>
              </a:lnSpc>
              <a:spcBef>
                <a:spcPts val="0"/>
              </a:spcBef>
              <a:spcAft>
                <a:spcPts val="0"/>
              </a:spcAft>
              <a:buSzPct val="25000"/>
              <a:buNone/>
            </a:pPr>
            <a:r>
              <a:rPr b="1" lang="en-US" sz="900">
                <a:latin typeface="Open Sans"/>
                <a:ea typeface="Open Sans"/>
                <a:cs typeface="Open Sans"/>
                <a:sym typeface="Open Sans"/>
              </a:rPr>
              <a:t>Third Generation</a:t>
            </a:r>
          </a:p>
          <a:p>
            <a:pPr lvl="0" rtl="0" algn="ctr">
              <a:spcBef>
                <a:spcPts val="0"/>
              </a:spcBef>
              <a:buSzPct val="25000"/>
              <a:buNone/>
            </a:pPr>
            <a:r>
              <a:rPr lang="en-US" sz="800">
                <a:solidFill>
                  <a:schemeClr val="dk1"/>
                </a:solidFill>
                <a:latin typeface="Open Sans"/>
                <a:ea typeface="Open Sans"/>
                <a:cs typeface="Open Sans"/>
                <a:sym typeface="Open Sans"/>
              </a:rPr>
              <a:t>(Clojure)</a:t>
            </a:r>
          </a:p>
        </p:txBody>
      </p:sp>
      <p:sp>
        <p:nvSpPr>
          <p:cNvPr id="327" name="Shape 327"/>
          <p:cNvSpPr/>
          <p:nvPr/>
        </p:nvSpPr>
        <p:spPr>
          <a:xfrm>
            <a:off x="267900" y="801329"/>
            <a:ext cx="1676400" cy="382200"/>
          </a:xfrm>
          <a:prstGeom prst="rect">
            <a:avLst/>
          </a:prstGeom>
          <a:solidFill>
            <a:srgbClr val="D9D9D9"/>
          </a:solidFill>
          <a:ln>
            <a:noFill/>
          </a:ln>
        </p:spPr>
        <p:txBody>
          <a:bodyPr anchorCtr="0" anchor="ctr" bIns="0" lIns="0" rIns="0" tIns="0">
            <a:noAutofit/>
          </a:bodyPr>
          <a:lstStyle/>
          <a:p>
            <a:pPr indent="0" lvl="0" marL="0" marR="0" rtl="0" algn="ctr">
              <a:lnSpc>
                <a:spcPct val="90000"/>
              </a:lnSpc>
              <a:spcBef>
                <a:spcPts val="0"/>
              </a:spcBef>
              <a:spcAft>
                <a:spcPts val="0"/>
              </a:spcAft>
              <a:buSzPct val="25000"/>
              <a:buNone/>
            </a:pPr>
            <a:r>
              <a:rPr lang="en-US" sz="1500">
                <a:latin typeface="Open Sans"/>
                <a:ea typeface="Open Sans"/>
                <a:cs typeface="Open Sans"/>
                <a:sym typeface="Open Sans"/>
              </a:rPr>
              <a:t>&lt;OPINION&gt;</a:t>
            </a:r>
          </a:p>
        </p:txBody>
      </p:sp>
      <p:sp>
        <p:nvSpPr>
          <p:cNvPr id="328" name="Shape 328"/>
          <p:cNvSpPr/>
          <p:nvPr/>
        </p:nvSpPr>
        <p:spPr>
          <a:xfrm>
            <a:off x="267900" y="4588804"/>
            <a:ext cx="1676400" cy="382200"/>
          </a:xfrm>
          <a:prstGeom prst="rect">
            <a:avLst/>
          </a:prstGeom>
          <a:solidFill>
            <a:srgbClr val="D9D9D9"/>
          </a:solidFill>
          <a:ln>
            <a:noFill/>
          </a:ln>
        </p:spPr>
        <p:txBody>
          <a:bodyPr anchorCtr="0" anchor="ctr" bIns="0" lIns="0" rIns="0" tIns="0">
            <a:noAutofit/>
          </a:bodyPr>
          <a:lstStyle/>
          <a:p>
            <a:pPr indent="0" lvl="0" marL="0" marR="0" rtl="0" algn="ctr">
              <a:lnSpc>
                <a:spcPct val="90000"/>
              </a:lnSpc>
              <a:spcBef>
                <a:spcPts val="0"/>
              </a:spcBef>
              <a:spcAft>
                <a:spcPts val="0"/>
              </a:spcAft>
              <a:buSzPct val="25000"/>
              <a:buNone/>
            </a:pPr>
            <a:r>
              <a:rPr lang="en-US" sz="1500">
                <a:latin typeface="Open Sans"/>
                <a:ea typeface="Open Sans"/>
                <a:cs typeface="Open Sans"/>
                <a:sym typeface="Open Sans"/>
              </a:rPr>
              <a:t>&lt;/OPINION&gt;</a:t>
            </a:r>
          </a:p>
        </p:txBody>
      </p:sp>
      <p:sp>
        <p:nvSpPr>
          <p:cNvPr id="329" name="Shape 329"/>
          <p:cNvSpPr/>
          <p:nvPr/>
        </p:nvSpPr>
        <p:spPr>
          <a:xfrm>
            <a:off x="2626325" y="875850"/>
            <a:ext cx="5417700" cy="543000"/>
          </a:xfrm>
          <a:prstGeom prst="rightArrow">
            <a:avLst>
              <a:gd fmla="val 50000" name="adj1"/>
              <a:gd fmla="val 50000" name="adj2"/>
            </a:avLst>
          </a:prstGeom>
          <a:solidFill>
            <a:schemeClr val="lt2"/>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Increasingly Functional Over Time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Why the paradigm shift</a:t>
            </a:r>
          </a:p>
        </p:txBody>
      </p:sp>
      <p:sp>
        <p:nvSpPr>
          <p:cNvPr id="336" name="Shape 336"/>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30200" lvl="0" marL="457200" rtl="0">
              <a:spcBef>
                <a:spcPts val="0"/>
              </a:spcBef>
              <a:buSzPct val="100000"/>
            </a:pPr>
            <a:r>
              <a:rPr lang="en-US" sz="1600"/>
              <a:t>Less ceremony</a:t>
            </a:r>
          </a:p>
          <a:p>
            <a:pPr indent="0" lvl="0" marL="0" rtl="0">
              <a:spcBef>
                <a:spcPts val="0"/>
              </a:spcBef>
              <a:buNone/>
            </a:pPr>
            <a:r>
              <a:t/>
            </a:r>
            <a:endParaRPr sz="1600"/>
          </a:p>
        </p:txBody>
      </p:sp>
      <p:sp>
        <p:nvSpPr>
          <p:cNvPr id="337" name="Shape 337"/>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5c20b726d01fa7994a1056ae4bf493a9.jpg" id="338" name="Shape 338"/>
          <p:cNvPicPr preferRelativeResize="0"/>
          <p:nvPr/>
        </p:nvPicPr>
        <p:blipFill>
          <a:blip r:embed="rId3">
            <a:alphaModFix/>
          </a:blip>
          <a:stretch>
            <a:fillRect/>
          </a:stretch>
        </p:blipFill>
        <p:spPr>
          <a:xfrm>
            <a:off x="2018250" y="1503104"/>
            <a:ext cx="5107509" cy="3383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Why the paradigm shift</a:t>
            </a:r>
          </a:p>
        </p:txBody>
      </p:sp>
      <p:sp>
        <p:nvSpPr>
          <p:cNvPr id="345" name="Shape 345"/>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30200" lvl="0" marL="457200" rtl="0">
              <a:spcBef>
                <a:spcPts val="0"/>
              </a:spcBef>
              <a:buSzPct val="100000"/>
            </a:pPr>
            <a:r>
              <a:rPr lang="en-US" sz="1600"/>
              <a:t>Functional programming allows you to think of </a:t>
            </a:r>
            <a:r>
              <a:rPr b="1" lang="en-US" sz="1600"/>
              <a:t>data as mathematical structures</a:t>
            </a:r>
          </a:p>
          <a:p>
            <a:pPr indent="-330200" lvl="0" marL="457200" rtl="0">
              <a:spcBef>
                <a:spcPts val="0"/>
              </a:spcBef>
              <a:buSzPct val="100000"/>
            </a:pPr>
            <a:r>
              <a:rPr lang="en-US" sz="1600"/>
              <a:t>It allows you to think of </a:t>
            </a:r>
            <a:r>
              <a:rPr b="1" lang="en-US" sz="1600"/>
              <a:t>data as code and code as data</a:t>
            </a:r>
            <a:r>
              <a:rPr lang="en-US" sz="1600"/>
              <a:t>.</a:t>
            </a:r>
          </a:p>
          <a:p>
            <a:pPr indent="0" lvl="0" marL="0" rtl="0">
              <a:spcBef>
                <a:spcPts val="0"/>
              </a:spcBef>
              <a:buNone/>
            </a:pPr>
            <a:r>
              <a:t/>
            </a:r>
            <a:endParaRPr sz="1600"/>
          </a:p>
          <a:p>
            <a:pPr indent="0" lvl="0" marL="0" rtl="0">
              <a:spcBef>
                <a:spcPts val="0"/>
              </a:spcBef>
              <a:buNone/>
            </a:pPr>
            <a:r>
              <a:t/>
            </a:r>
            <a:endParaRPr sz="1600"/>
          </a:p>
          <a:p>
            <a:pPr indent="0" lvl="0" marL="0" rtl="0">
              <a:spcBef>
                <a:spcPts val="0"/>
              </a:spcBef>
              <a:buNone/>
            </a:pPr>
            <a:r>
              <a:t/>
            </a:r>
            <a:endParaRPr sz="1600"/>
          </a:p>
        </p:txBody>
      </p:sp>
      <p:sp>
        <p:nvSpPr>
          <p:cNvPr id="346" name="Shape 346"/>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Math-ipad-wallpaper-ilikewallpaper_com.jpg" id="347" name="Shape 347"/>
          <p:cNvPicPr preferRelativeResize="0"/>
          <p:nvPr/>
        </p:nvPicPr>
        <p:blipFill>
          <a:blip r:embed="rId3">
            <a:alphaModFix/>
          </a:blip>
          <a:stretch>
            <a:fillRect/>
          </a:stretch>
        </p:blipFill>
        <p:spPr>
          <a:xfrm>
            <a:off x="3257550" y="2408799"/>
            <a:ext cx="1818099" cy="1818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
        <p:nvSpPr>
          <p:cNvPr id="150" name="Shape 150"/>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Agenda</a:t>
            </a:r>
          </a:p>
        </p:txBody>
      </p:sp>
      <p:sp>
        <p:nvSpPr>
          <p:cNvPr id="151" name="Shape 151"/>
          <p:cNvSpPr txBox="1"/>
          <p:nvPr/>
        </p:nvSpPr>
        <p:spPr>
          <a:xfrm>
            <a:off x="267900" y="854925"/>
            <a:ext cx="8608200" cy="3955200"/>
          </a:xfrm>
          <a:prstGeom prst="rect">
            <a:avLst/>
          </a:prstGeom>
          <a:noFill/>
          <a:ln>
            <a:noFill/>
          </a:ln>
        </p:spPr>
        <p:txBody>
          <a:bodyPr anchorCtr="0" anchor="t" bIns="91425" lIns="91425" rIns="91425" tIns="91425">
            <a:noAutofit/>
          </a:bodyPr>
          <a:lstStyle/>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History of Big Data and Hadoop</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What it looked like to be working on big data in the Stone Ages</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Big Data world Explodes, Functional is the way to go!</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Why functional made sense for Big Data</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Peek into the world of functions</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Spark is born, spark is functional, spark does everything!</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Demonstrations</a:t>
            </a:r>
          </a:p>
          <a:p>
            <a:pPr indent="-330200" lvl="0" marL="457200" rtl="0">
              <a:lnSpc>
                <a:spcPct val="150000"/>
              </a:lnSpc>
              <a:spcBef>
                <a:spcPts val="0"/>
              </a:spcBef>
              <a:buClr>
                <a:srgbClr val="263238"/>
              </a:buClr>
              <a:buSzPct val="100000"/>
              <a:buFont typeface="Open Sans"/>
              <a:buAutoNum type="arabicPeriod"/>
            </a:pPr>
            <a:r>
              <a:rPr lang="en-US" sz="1600">
                <a:solidFill>
                  <a:srgbClr val="263238"/>
                </a:solidFill>
                <a:latin typeface="Open Sans"/>
                <a:ea typeface="Open Sans"/>
                <a:cs typeface="Open Sans"/>
                <a:sym typeface="Open Sans"/>
              </a:rPr>
              <a:t>Back to the future again part 2,the sequel reborn!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Why the paradigm shift</a:t>
            </a:r>
          </a:p>
        </p:txBody>
      </p:sp>
      <p:sp>
        <p:nvSpPr>
          <p:cNvPr id="354" name="Shape 354"/>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30200" lvl="0" marL="457200" rtl="0">
              <a:spcBef>
                <a:spcPts val="0"/>
              </a:spcBef>
              <a:buSzPct val="100000"/>
            </a:pPr>
            <a:r>
              <a:rPr lang="en-US" sz="1600"/>
              <a:t>Since a functional paradigm forces you to think of your </a:t>
            </a:r>
            <a:r>
              <a:rPr b="1" lang="en-US" sz="1600"/>
              <a:t>data as an immutable set</a:t>
            </a:r>
            <a:r>
              <a:rPr lang="en-US" sz="1600"/>
              <a:t>, transformations can then be extracted and be better thought of and visualized in terms of a pipeline of transformations that act over the dataset compared to typical OO code.</a:t>
            </a:r>
          </a:p>
        </p:txBody>
      </p:sp>
      <p:sp>
        <p:nvSpPr>
          <p:cNvPr id="355" name="Shape 355"/>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Why the paradigm shift</a:t>
            </a:r>
          </a:p>
        </p:txBody>
      </p:sp>
      <p:sp>
        <p:nvSpPr>
          <p:cNvPr id="362" name="Shape 362"/>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17500" lvl="0" marL="457200" rtl="0">
              <a:spcBef>
                <a:spcPts val="0"/>
              </a:spcBef>
              <a:buSzPct val="100000"/>
            </a:pPr>
            <a:r>
              <a:rPr lang="en-US" sz="1400"/>
              <a:t>Higher order functions offer better levels of abstractions than what can be achieved by typical OO patterns.</a:t>
            </a:r>
          </a:p>
          <a:p>
            <a:pPr indent="387350" lvl="0" marL="0" rtl="0">
              <a:spcBef>
                <a:spcPts val="0"/>
              </a:spcBef>
              <a:buClr>
                <a:srgbClr val="000000"/>
              </a:buClr>
              <a:buSzPct val="78571"/>
              <a:buFont typeface="Arial"/>
              <a:buNone/>
            </a:pPr>
            <a:r>
              <a:rPr lang="en-US" sz="1400"/>
              <a:t>x map(h) map(g) map (f)=&gt; f(g(h(x)))</a:t>
            </a:r>
          </a:p>
          <a:p>
            <a:pPr indent="0" lvl="0" mar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p:txBody>
      </p:sp>
      <p:sp>
        <p:nvSpPr>
          <p:cNvPr id="363" name="Shape 363"/>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364" name="Shape 364"/>
          <p:cNvSpPr/>
          <p:nvPr/>
        </p:nvSpPr>
        <p:spPr>
          <a:xfrm>
            <a:off x="2208875" y="2082321"/>
            <a:ext cx="1141200" cy="355800"/>
          </a:xfrm>
          <a:prstGeom prst="chevron">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map(h)</a:t>
            </a:r>
          </a:p>
        </p:txBody>
      </p:sp>
      <p:sp>
        <p:nvSpPr>
          <p:cNvPr id="365" name="Shape 365"/>
          <p:cNvSpPr/>
          <p:nvPr/>
        </p:nvSpPr>
        <p:spPr>
          <a:xfrm>
            <a:off x="3760886" y="2077925"/>
            <a:ext cx="1141200" cy="377700"/>
          </a:xfrm>
          <a:prstGeom prst="homePlat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map(g)</a:t>
            </a:r>
          </a:p>
        </p:txBody>
      </p:sp>
      <p:sp>
        <p:nvSpPr>
          <p:cNvPr id="366" name="Shape 366"/>
          <p:cNvSpPr/>
          <p:nvPr/>
        </p:nvSpPr>
        <p:spPr>
          <a:xfrm>
            <a:off x="5198366" y="2082321"/>
            <a:ext cx="1141200" cy="377700"/>
          </a:xfrm>
          <a:prstGeom prst="homePlat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map(f)</a:t>
            </a:r>
          </a:p>
        </p:txBody>
      </p:sp>
      <p:sp>
        <p:nvSpPr>
          <p:cNvPr id="367" name="Shape 367"/>
          <p:cNvSpPr txBox="1"/>
          <p:nvPr/>
        </p:nvSpPr>
        <p:spPr>
          <a:xfrm>
            <a:off x="1226200" y="2138825"/>
            <a:ext cx="878400" cy="299400"/>
          </a:xfrm>
          <a:prstGeom prst="rect">
            <a:avLst/>
          </a:prstGeom>
          <a:noFill/>
          <a:ln>
            <a:noFill/>
          </a:ln>
        </p:spPr>
        <p:txBody>
          <a:bodyPr anchorCtr="0" anchor="t" bIns="91425" lIns="91425" rIns="91425" tIns="91425">
            <a:noAutofit/>
          </a:bodyPr>
          <a:lstStyle/>
          <a:p>
            <a:pPr indent="0" lvl="0" marL="0" rtl="0">
              <a:spcBef>
                <a:spcPts val="0"/>
              </a:spcBef>
              <a:buNone/>
            </a:pPr>
            <a:r>
              <a:rPr lang="en-US"/>
              <a:t>    X-&gt;</a:t>
            </a:r>
          </a:p>
        </p:txBody>
      </p:sp>
      <p:cxnSp>
        <p:nvCxnSpPr>
          <p:cNvPr id="368" name="Shape 368"/>
          <p:cNvCxnSpPr/>
          <p:nvPr/>
        </p:nvCxnSpPr>
        <p:spPr>
          <a:xfrm>
            <a:off x="1695775" y="2912825"/>
            <a:ext cx="6156900" cy="0"/>
          </a:xfrm>
          <a:prstGeom prst="straightConnector1">
            <a:avLst/>
          </a:prstGeom>
          <a:noFill/>
          <a:ln cap="flat" cmpd="sng" w="9525">
            <a:solidFill>
              <a:schemeClr val="dk2"/>
            </a:solidFill>
            <a:prstDash val="solid"/>
            <a:round/>
            <a:headEnd len="lg" w="lg" type="none"/>
            <a:tailEnd len="lg" w="lg" type="none"/>
          </a:ln>
        </p:spPr>
      </p:cxnSp>
      <p:cxnSp>
        <p:nvCxnSpPr>
          <p:cNvPr id="369" name="Shape 369"/>
          <p:cNvCxnSpPr/>
          <p:nvPr/>
        </p:nvCxnSpPr>
        <p:spPr>
          <a:xfrm>
            <a:off x="1695775" y="3721575"/>
            <a:ext cx="6156900" cy="0"/>
          </a:xfrm>
          <a:prstGeom prst="straightConnector1">
            <a:avLst/>
          </a:prstGeom>
          <a:noFill/>
          <a:ln cap="flat" cmpd="sng" w="9525">
            <a:solidFill>
              <a:schemeClr val="dk2"/>
            </a:solidFill>
            <a:prstDash val="solid"/>
            <a:round/>
            <a:headEnd len="lg" w="lg" type="none"/>
            <a:tailEnd len="lg" w="lg" type="none"/>
          </a:ln>
        </p:spPr>
      </p:cxnSp>
      <p:cxnSp>
        <p:nvCxnSpPr>
          <p:cNvPr id="370" name="Shape 370"/>
          <p:cNvCxnSpPr/>
          <p:nvPr/>
        </p:nvCxnSpPr>
        <p:spPr>
          <a:xfrm>
            <a:off x="1695775" y="4126175"/>
            <a:ext cx="6156900" cy="0"/>
          </a:xfrm>
          <a:prstGeom prst="straightConnector1">
            <a:avLst/>
          </a:prstGeom>
          <a:noFill/>
          <a:ln cap="flat" cmpd="sng" w="9525">
            <a:solidFill>
              <a:schemeClr val="dk2"/>
            </a:solidFill>
            <a:prstDash val="solid"/>
            <a:round/>
            <a:headEnd len="lg" w="lg" type="none"/>
            <a:tailEnd len="lg" w="lg" type="none"/>
          </a:ln>
        </p:spPr>
      </p:cxnSp>
      <p:cxnSp>
        <p:nvCxnSpPr>
          <p:cNvPr id="371" name="Shape 371"/>
          <p:cNvCxnSpPr/>
          <p:nvPr/>
        </p:nvCxnSpPr>
        <p:spPr>
          <a:xfrm>
            <a:off x="1695775" y="3330650"/>
            <a:ext cx="6156900" cy="0"/>
          </a:xfrm>
          <a:prstGeom prst="straightConnector1">
            <a:avLst/>
          </a:prstGeom>
          <a:noFill/>
          <a:ln cap="flat" cmpd="sng" w="9525">
            <a:solidFill>
              <a:schemeClr val="dk2"/>
            </a:solidFill>
            <a:prstDash val="solid"/>
            <a:round/>
            <a:headEnd len="lg" w="lg" type="none"/>
            <a:tailEnd len="lg" w="lg" type="none"/>
          </a:ln>
        </p:spPr>
      </p:cxnSp>
      <p:sp>
        <p:nvSpPr>
          <p:cNvPr id="372" name="Shape 372"/>
          <p:cNvSpPr txBox="1"/>
          <p:nvPr/>
        </p:nvSpPr>
        <p:spPr>
          <a:xfrm>
            <a:off x="769850" y="2763125"/>
            <a:ext cx="878400" cy="299400"/>
          </a:xfrm>
          <a:prstGeom prst="rect">
            <a:avLst/>
          </a:prstGeom>
          <a:noFill/>
          <a:ln>
            <a:noFill/>
          </a:ln>
        </p:spPr>
        <p:txBody>
          <a:bodyPr anchorCtr="0" anchor="t" bIns="91425" lIns="91425" rIns="91425" tIns="91425">
            <a:noAutofit/>
          </a:bodyPr>
          <a:lstStyle/>
          <a:p>
            <a:pPr indent="0" lvl="0" marL="0" rtl="0">
              <a:spcBef>
                <a:spcPts val="0"/>
              </a:spcBef>
              <a:buNone/>
            </a:pPr>
            <a:r>
              <a:rPr lang="en-US" sz="1000"/>
              <a:t>   	 X</a:t>
            </a:r>
          </a:p>
        </p:txBody>
      </p:sp>
      <p:sp>
        <p:nvSpPr>
          <p:cNvPr id="373" name="Shape 373"/>
          <p:cNvSpPr txBox="1"/>
          <p:nvPr/>
        </p:nvSpPr>
        <p:spPr>
          <a:xfrm>
            <a:off x="769850" y="3167500"/>
            <a:ext cx="878400" cy="299400"/>
          </a:xfrm>
          <a:prstGeom prst="rect">
            <a:avLst/>
          </a:prstGeom>
          <a:noFill/>
          <a:ln>
            <a:noFill/>
          </a:ln>
        </p:spPr>
        <p:txBody>
          <a:bodyPr anchorCtr="0" anchor="t" bIns="91425" lIns="91425" rIns="91425" tIns="91425">
            <a:noAutofit/>
          </a:bodyPr>
          <a:lstStyle/>
          <a:p>
            <a:pPr indent="0" lvl="0" marL="0" rtl="0">
              <a:spcBef>
                <a:spcPts val="0"/>
              </a:spcBef>
              <a:buNone/>
            </a:pPr>
            <a:r>
              <a:rPr lang="en-US" sz="1000"/>
              <a:t>           h(x)</a:t>
            </a:r>
          </a:p>
        </p:txBody>
      </p:sp>
      <p:sp>
        <p:nvSpPr>
          <p:cNvPr id="374" name="Shape 374"/>
          <p:cNvSpPr txBox="1"/>
          <p:nvPr/>
        </p:nvSpPr>
        <p:spPr>
          <a:xfrm>
            <a:off x="824475" y="3571875"/>
            <a:ext cx="878400" cy="299400"/>
          </a:xfrm>
          <a:prstGeom prst="rect">
            <a:avLst/>
          </a:prstGeom>
          <a:noFill/>
          <a:ln>
            <a:noFill/>
          </a:ln>
        </p:spPr>
        <p:txBody>
          <a:bodyPr anchorCtr="0" anchor="t" bIns="91425" lIns="91425" rIns="91425" tIns="91425">
            <a:noAutofit/>
          </a:bodyPr>
          <a:lstStyle/>
          <a:p>
            <a:pPr indent="0" lvl="0" marL="0" rtl="0">
              <a:spcBef>
                <a:spcPts val="0"/>
              </a:spcBef>
              <a:buNone/>
            </a:pPr>
            <a:r>
              <a:rPr lang="en-US" sz="1000"/>
              <a:t>    g(h(x))</a:t>
            </a:r>
          </a:p>
        </p:txBody>
      </p:sp>
      <p:sp>
        <p:nvSpPr>
          <p:cNvPr id="375" name="Shape 375"/>
          <p:cNvSpPr txBox="1"/>
          <p:nvPr/>
        </p:nvSpPr>
        <p:spPr>
          <a:xfrm>
            <a:off x="769850" y="3997025"/>
            <a:ext cx="878400" cy="299400"/>
          </a:xfrm>
          <a:prstGeom prst="rect">
            <a:avLst/>
          </a:prstGeom>
          <a:noFill/>
          <a:ln>
            <a:noFill/>
          </a:ln>
        </p:spPr>
        <p:txBody>
          <a:bodyPr anchorCtr="0" anchor="t" bIns="91425" lIns="91425" rIns="91425" tIns="91425">
            <a:noAutofit/>
          </a:bodyPr>
          <a:lstStyle/>
          <a:p>
            <a:pPr indent="0" lvl="0" marL="0" rtl="0">
              <a:spcBef>
                <a:spcPts val="0"/>
              </a:spcBef>
              <a:buNone/>
            </a:pPr>
            <a:r>
              <a:rPr lang="en-US" sz="1000"/>
              <a:t>    f(g(h(x)))</a:t>
            </a:r>
          </a:p>
        </p:txBody>
      </p:sp>
      <p:cxnSp>
        <p:nvCxnSpPr>
          <p:cNvPr id="376" name="Shape 376"/>
          <p:cNvCxnSpPr/>
          <p:nvPr/>
        </p:nvCxnSpPr>
        <p:spPr>
          <a:xfrm>
            <a:off x="2113225" y="2912825"/>
            <a:ext cx="0" cy="1591500"/>
          </a:xfrm>
          <a:prstGeom prst="straightConnector1">
            <a:avLst/>
          </a:prstGeom>
          <a:noFill/>
          <a:ln cap="flat" cmpd="sng" w="9525">
            <a:solidFill>
              <a:schemeClr val="dk2"/>
            </a:solidFill>
            <a:prstDash val="solid"/>
            <a:round/>
            <a:headEnd len="lg" w="lg" type="none"/>
            <a:tailEnd len="lg" w="lg" type="triangle"/>
          </a:ln>
        </p:spPr>
      </p:cxnSp>
      <p:cxnSp>
        <p:nvCxnSpPr>
          <p:cNvPr id="377" name="Shape 377"/>
          <p:cNvCxnSpPr/>
          <p:nvPr/>
        </p:nvCxnSpPr>
        <p:spPr>
          <a:xfrm>
            <a:off x="3883150" y="2912825"/>
            <a:ext cx="0" cy="1591500"/>
          </a:xfrm>
          <a:prstGeom prst="straightConnector1">
            <a:avLst/>
          </a:prstGeom>
          <a:noFill/>
          <a:ln cap="flat" cmpd="sng" w="9525">
            <a:solidFill>
              <a:schemeClr val="dk2"/>
            </a:solidFill>
            <a:prstDash val="solid"/>
            <a:round/>
            <a:headEnd len="lg" w="lg" type="none"/>
            <a:tailEnd len="lg" w="lg" type="triangle"/>
          </a:ln>
        </p:spPr>
      </p:cxnSp>
      <p:cxnSp>
        <p:nvCxnSpPr>
          <p:cNvPr id="378" name="Shape 378"/>
          <p:cNvCxnSpPr/>
          <p:nvPr/>
        </p:nvCxnSpPr>
        <p:spPr>
          <a:xfrm>
            <a:off x="2861525" y="2912825"/>
            <a:ext cx="17100" cy="1974000"/>
          </a:xfrm>
          <a:prstGeom prst="straightConnector1">
            <a:avLst/>
          </a:prstGeom>
          <a:noFill/>
          <a:ln cap="flat" cmpd="sng" w="9525">
            <a:solidFill>
              <a:schemeClr val="dk2"/>
            </a:solidFill>
            <a:prstDash val="solid"/>
            <a:round/>
            <a:headEnd len="lg" w="lg" type="none"/>
            <a:tailEnd len="lg" w="lg" type="triangle"/>
          </a:ln>
        </p:spPr>
      </p:cxnSp>
      <p:cxnSp>
        <p:nvCxnSpPr>
          <p:cNvPr id="379" name="Shape 379"/>
          <p:cNvCxnSpPr/>
          <p:nvPr/>
        </p:nvCxnSpPr>
        <p:spPr>
          <a:xfrm>
            <a:off x="4592117" y="2873904"/>
            <a:ext cx="0" cy="1334700"/>
          </a:xfrm>
          <a:prstGeom prst="straightConnector1">
            <a:avLst/>
          </a:prstGeom>
          <a:noFill/>
          <a:ln cap="flat" cmpd="sng" w="9525">
            <a:solidFill>
              <a:schemeClr val="dk2"/>
            </a:solidFill>
            <a:prstDash val="solid"/>
            <a:round/>
            <a:headEnd len="lg" w="lg" type="none"/>
            <a:tailEnd len="lg" w="lg" type="triangle"/>
          </a:ln>
        </p:spPr>
      </p:cxnSp>
      <p:cxnSp>
        <p:nvCxnSpPr>
          <p:cNvPr id="380" name="Shape 380"/>
          <p:cNvCxnSpPr/>
          <p:nvPr/>
        </p:nvCxnSpPr>
        <p:spPr>
          <a:xfrm>
            <a:off x="7083842" y="2912829"/>
            <a:ext cx="0" cy="16002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idx="1" type="body"/>
          </p:nvPr>
        </p:nvSpPr>
        <p:spPr>
          <a:xfrm>
            <a:off x="267890" y="750787"/>
            <a:ext cx="8608200" cy="4028700"/>
          </a:xfrm>
          <a:prstGeom prst="rect">
            <a:avLst/>
          </a:prstGeom>
        </p:spPr>
        <p:txBody>
          <a:bodyPr anchorCtr="0" anchor="t" bIns="91425" lIns="91425" rIns="91425" tIns="91425">
            <a:noAutofit/>
          </a:bodyPr>
          <a:lstStyle/>
          <a:p>
            <a:pPr lvl="0" rtl="0">
              <a:lnSpc>
                <a:spcPct val="150000"/>
              </a:lnSpc>
              <a:spcBef>
                <a:spcPts val="0"/>
              </a:spcBef>
              <a:buNone/>
            </a:pPr>
            <a:r>
              <a:rPr lang="en-US" sz="1600"/>
              <a:t>The functional paradigm is naturally suited for-:</a:t>
            </a:r>
          </a:p>
          <a:p>
            <a:pPr lvl="0" rtl="0">
              <a:lnSpc>
                <a:spcPct val="150000"/>
              </a:lnSpc>
              <a:spcBef>
                <a:spcPts val="0"/>
              </a:spcBef>
              <a:buNone/>
            </a:pPr>
            <a:r>
              <a:t/>
            </a:r>
            <a:endParaRPr sz="1600"/>
          </a:p>
          <a:p>
            <a:pPr lvl="0">
              <a:lnSpc>
                <a:spcPct val="150000"/>
              </a:lnSpc>
              <a:spcBef>
                <a:spcPts val="0"/>
              </a:spcBef>
              <a:buNone/>
            </a:pPr>
            <a:r>
              <a:rPr lang="en-US" sz="1600"/>
              <a:t>1.Parallelism</a:t>
            </a:r>
          </a:p>
          <a:p>
            <a:pPr lvl="0">
              <a:lnSpc>
                <a:spcPct val="150000"/>
              </a:lnSpc>
              <a:spcBef>
                <a:spcPts val="0"/>
              </a:spcBef>
              <a:buNone/>
            </a:pPr>
            <a:r>
              <a:rPr lang="en-US" sz="1600"/>
              <a:t>2.Immutability</a:t>
            </a:r>
          </a:p>
          <a:p>
            <a:pPr lvl="0">
              <a:lnSpc>
                <a:spcPct val="150000"/>
              </a:lnSpc>
              <a:spcBef>
                <a:spcPts val="0"/>
              </a:spcBef>
              <a:buNone/>
            </a:pPr>
            <a:r>
              <a:rPr lang="en-US" sz="1600"/>
              <a:t>3.Laziness</a:t>
            </a:r>
          </a:p>
          <a:p>
            <a:pPr lvl="0">
              <a:lnSpc>
                <a:spcPct val="150000"/>
              </a:lnSpc>
              <a:spcBef>
                <a:spcPts val="0"/>
              </a:spcBef>
              <a:buNone/>
            </a:pPr>
            <a:r>
              <a:rPr lang="en-US" sz="1600"/>
              <a:t>4.Collections and sets</a:t>
            </a:r>
          </a:p>
        </p:txBody>
      </p:sp>
      <p:sp>
        <p:nvSpPr>
          <p:cNvPr id="387" name="Shape 387"/>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
        <p:nvSpPr>
          <p:cNvPr id="388" name="Shape 388"/>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Benefits of Functional Programming</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None/>
            </a:pPr>
            <a:fld id="{00000000-1234-1234-1234-123412341234}" type="slidenum">
              <a:rPr lang="en-US"/>
              <a:t>‹#›</a:t>
            </a:fld>
          </a:p>
        </p:txBody>
      </p:sp>
      <p:sp>
        <p:nvSpPr>
          <p:cNvPr id="395" name="Shape 395"/>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Functional Programming</a:t>
            </a:r>
          </a:p>
        </p:txBody>
      </p:sp>
      <p:pic>
        <p:nvPicPr>
          <p:cNvPr descr="glyph-10-lime.png" id="396" name="Shape 396"/>
          <p:cNvPicPr preferRelativeResize="0"/>
          <p:nvPr/>
        </p:nvPicPr>
        <p:blipFill rotWithShape="1">
          <a:blip r:embed="rId3">
            <a:alphaModFix/>
          </a:blip>
          <a:srcRect b="0" l="0" r="0" t="0"/>
          <a:stretch/>
        </p:blipFill>
        <p:spPr>
          <a:xfrm>
            <a:off x="4495800" y="838200"/>
            <a:ext cx="2345400" cy="2345400"/>
          </a:xfrm>
          <a:prstGeom prst="rect">
            <a:avLst/>
          </a:prstGeom>
          <a:noFill/>
          <a:ln>
            <a:noFill/>
          </a:ln>
        </p:spPr>
      </p:pic>
      <p:sp>
        <p:nvSpPr>
          <p:cNvPr id="397" name="Shape 397"/>
          <p:cNvSpPr txBox="1"/>
          <p:nvPr/>
        </p:nvSpPr>
        <p:spPr>
          <a:xfrm>
            <a:off x="4625700" y="1719200"/>
            <a:ext cx="2085600" cy="435300"/>
          </a:xfrm>
          <a:prstGeom prst="rect">
            <a:avLst/>
          </a:prstGeom>
          <a:noFill/>
          <a:ln>
            <a:noFill/>
          </a:ln>
        </p:spPr>
        <p:txBody>
          <a:bodyPr anchorCtr="0" anchor="ctr" bIns="91425" lIns="91425" rIns="91425" tIns="91425">
            <a:noAutofit/>
          </a:bodyPr>
          <a:lstStyle/>
          <a:p>
            <a:pPr lvl="0" rtl="0" algn="ctr">
              <a:spcBef>
                <a:spcPts val="0"/>
              </a:spcBef>
              <a:buNone/>
            </a:pPr>
            <a:r>
              <a:rPr b="1" lang="en-US">
                <a:solidFill>
                  <a:srgbClr val="FFFFFF"/>
                </a:solidFill>
              </a:rPr>
              <a:t>First-class functions</a:t>
            </a:r>
          </a:p>
        </p:txBody>
      </p:sp>
      <p:pic>
        <p:nvPicPr>
          <p:cNvPr descr="glyph-10-blue.png" id="398" name="Shape 398"/>
          <p:cNvPicPr preferRelativeResize="0"/>
          <p:nvPr/>
        </p:nvPicPr>
        <p:blipFill rotWithShape="1">
          <a:blip r:embed="rId4">
            <a:alphaModFix/>
          </a:blip>
          <a:srcRect b="0" l="0" r="0" t="0"/>
          <a:stretch/>
        </p:blipFill>
        <p:spPr>
          <a:xfrm>
            <a:off x="6553200" y="2802732"/>
            <a:ext cx="2345400" cy="2345400"/>
          </a:xfrm>
          <a:prstGeom prst="rect">
            <a:avLst/>
          </a:prstGeom>
          <a:noFill/>
          <a:ln>
            <a:noFill/>
          </a:ln>
        </p:spPr>
      </p:pic>
      <p:pic>
        <p:nvPicPr>
          <p:cNvPr descr="glyph-10-teal.png" id="399" name="Shape 399"/>
          <p:cNvPicPr preferRelativeResize="0"/>
          <p:nvPr/>
        </p:nvPicPr>
        <p:blipFill rotWithShape="1">
          <a:blip r:embed="rId5">
            <a:alphaModFix/>
          </a:blip>
          <a:srcRect b="0" l="0" r="0" t="0"/>
          <a:stretch/>
        </p:blipFill>
        <p:spPr>
          <a:xfrm>
            <a:off x="6553200" y="838200"/>
            <a:ext cx="2345400" cy="2345400"/>
          </a:xfrm>
          <a:prstGeom prst="rect">
            <a:avLst/>
          </a:prstGeom>
          <a:noFill/>
          <a:ln>
            <a:noFill/>
          </a:ln>
        </p:spPr>
      </p:pic>
      <p:sp>
        <p:nvSpPr>
          <p:cNvPr id="400" name="Shape 400"/>
          <p:cNvSpPr txBox="1"/>
          <p:nvPr/>
        </p:nvSpPr>
        <p:spPr>
          <a:xfrm>
            <a:off x="6683100" y="1719200"/>
            <a:ext cx="2085600" cy="435300"/>
          </a:xfrm>
          <a:prstGeom prst="rect">
            <a:avLst/>
          </a:prstGeom>
          <a:noFill/>
          <a:ln>
            <a:noFill/>
          </a:ln>
        </p:spPr>
        <p:txBody>
          <a:bodyPr anchorCtr="0" anchor="ctr" bIns="91425" lIns="91425" rIns="91425" tIns="91425">
            <a:noAutofit/>
          </a:bodyPr>
          <a:lstStyle/>
          <a:p>
            <a:pPr lvl="0" rtl="0" algn="ctr">
              <a:spcBef>
                <a:spcPts val="0"/>
              </a:spcBef>
              <a:buNone/>
            </a:pPr>
            <a:r>
              <a:rPr b="1" lang="en-US">
                <a:solidFill>
                  <a:srgbClr val="FFFFFF"/>
                </a:solidFill>
              </a:rPr>
              <a:t>Pure functions</a:t>
            </a:r>
          </a:p>
        </p:txBody>
      </p:sp>
      <p:sp>
        <p:nvSpPr>
          <p:cNvPr id="401" name="Shape 401"/>
          <p:cNvSpPr txBox="1"/>
          <p:nvPr/>
        </p:nvSpPr>
        <p:spPr>
          <a:xfrm>
            <a:off x="6841200" y="3757775"/>
            <a:ext cx="1846200" cy="435300"/>
          </a:xfrm>
          <a:prstGeom prst="rect">
            <a:avLst/>
          </a:prstGeom>
          <a:noFill/>
          <a:ln>
            <a:noFill/>
          </a:ln>
        </p:spPr>
        <p:txBody>
          <a:bodyPr anchorCtr="0" anchor="ctr" bIns="91425" lIns="91425" rIns="91425" tIns="91425">
            <a:noAutofit/>
          </a:bodyPr>
          <a:lstStyle/>
          <a:p>
            <a:pPr lvl="0" rtl="0" algn="ctr">
              <a:spcBef>
                <a:spcPts val="0"/>
              </a:spcBef>
              <a:buNone/>
            </a:pPr>
            <a:r>
              <a:rPr b="1" lang="en-US">
                <a:solidFill>
                  <a:srgbClr val="FFFFFF"/>
                </a:solidFill>
              </a:rPr>
              <a:t>Immutability</a:t>
            </a:r>
          </a:p>
        </p:txBody>
      </p:sp>
      <p:pic>
        <p:nvPicPr>
          <p:cNvPr descr="glyph-10-green.png" id="402" name="Shape 402"/>
          <p:cNvPicPr preferRelativeResize="0"/>
          <p:nvPr/>
        </p:nvPicPr>
        <p:blipFill rotWithShape="1">
          <a:blip r:embed="rId6">
            <a:alphaModFix/>
          </a:blip>
          <a:srcRect b="0" l="0" r="0" t="0"/>
          <a:stretch/>
        </p:blipFill>
        <p:spPr>
          <a:xfrm>
            <a:off x="4495800" y="2802732"/>
            <a:ext cx="2345400" cy="2345400"/>
          </a:xfrm>
          <a:prstGeom prst="rect">
            <a:avLst/>
          </a:prstGeom>
          <a:noFill/>
          <a:ln>
            <a:noFill/>
          </a:ln>
        </p:spPr>
      </p:pic>
      <p:sp>
        <p:nvSpPr>
          <p:cNvPr id="403" name="Shape 403"/>
          <p:cNvSpPr txBox="1"/>
          <p:nvPr/>
        </p:nvSpPr>
        <p:spPr>
          <a:xfrm>
            <a:off x="4625700" y="3757775"/>
            <a:ext cx="2085600" cy="435300"/>
          </a:xfrm>
          <a:prstGeom prst="rect">
            <a:avLst/>
          </a:prstGeom>
          <a:noFill/>
          <a:ln>
            <a:noFill/>
          </a:ln>
        </p:spPr>
        <p:txBody>
          <a:bodyPr anchorCtr="0" anchor="ctr" bIns="91425" lIns="91425" rIns="91425" tIns="91425">
            <a:noAutofit/>
          </a:bodyPr>
          <a:lstStyle/>
          <a:p>
            <a:pPr lvl="0" rtl="0" algn="ctr">
              <a:spcBef>
                <a:spcPts val="0"/>
              </a:spcBef>
              <a:buNone/>
            </a:pPr>
            <a:r>
              <a:rPr b="1" lang="en-US">
                <a:solidFill>
                  <a:srgbClr val="FFFFFF"/>
                </a:solidFill>
              </a:rPr>
              <a:t>Declarative </a:t>
            </a:r>
          </a:p>
          <a:p>
            <a:pPr lvl="0" rtl="0" algn="ctr">
              <a:spcBef>
                <a:spcPts val="0"/>
              </a:spcBef>
              <a:buNone/>
            </a:pPr>
            <a:r>
              <a:rPr b="1" lang="en-US">
                <a:solidFill>
                  <a:srgbClr val="FFFFFF"/>
                </a:solidFill>
              </a:rPr>
              <a:t>(vs Imperative)</a:t>
            </a:r>
          </a:p>
        </p:txBody>
      </p:sp>
      <p:sp>
        <p:nvSpPr>
          <p:cNvPr id="404" name="Shape 404"/>
          <p:cNvSpPr txBox="1"/>
          <p:nvPr/>
        </p:nvSpPr>
        <p:spPr>
          <a:xfrm>
            <a:off x="216075" y="838200"/>
            <a:ext cx="4541100" cy="4048500"/>
          </a:xfrm>
          <a:prstGeom prst="rect">
            <a:avLst/>
          </a:prstGeom>
          <a:noFill/>
          <a:ln>
            <a:noFill/>
          </a:ln>
        </p:spPr>
        <p:txBody>
          <a:bodyPr anchorCtr="0" anchor="ctr" bIns="91425" lIns="91425" rIns="91425" tIns="91425">
            <a:noAutofit/>
          </a:bodyPr>
          <a:lstStyle/>
          <a:p>
            <a:pPr indent="-234000" lvl="0" marL="234000" rtl="0">
              <a:lnSpc>
                <a:spcPct val="120000"/>
              </a:lnSpc>
              <a:spcBef>
                <a:spcPts val="1507"/>
              </a:spcBef>
              <a:buClr>
                <a:schemeClr val="dk1"/>
              </a:buClr>
              <a:buSzPct val="100000"/>
              <a:buFont typeface="Noto Sans Symbols"/>
              <a:buChar char="▪"/>
            </a:pPr>
            <a:r>
              <a:rPr lang="en-US" sz="1600">
                <a:solidFill>
                  <a:schemeClr val="dk1"/>
                </a:solidFill>
                <a:latin typeface="Open Sans"/>
                <a:ea typeface="Open Sans"/>
                <a:cs typeface="Open Sans"/>
                <a:sym typeface="Open Sans"/>
              </a:rPr>
              <a:t>Functions are “first-class citizens” and can be used anywhere in the code</a:t>
            </a:r>
          </a:p>
          <a:p>
            <a:pPr indent="-234000" lvl="0" marL="234000" rtl="0">
              <a:lnSpc>
                <a:spcPct val="120000"/>
              </a:lnSpc>
              <a:spcBef>
                <a:spcPts val="1507"/>
              </a:spcBef>
              <a:buClr>
                <a:schemeClr val="dk1"/>
              </a:buClr>
              <a:buSzPct val="100000"/>
              <a:buFont typeface="Noto Sans Symbols"/>
              <a:buChar char="▪"/>
            </a:pPr>
            <a:r>
              <a:rPr lang="en-US" sz="1600">
                <a:solidFill>
                  <a:schemeClr val="dk1"/>
                </a:solidFill>
                <a:latin typeface="Open Sans"/>
                <a:ea typeface="Open Sans"/>
                <a:cs typeface="Open Sans"/>
                <a:sym typeface="Open Sans"/>
              </a:rPr>
              <a:t>Function can be an argument to another function – or returned as a result from a function</a:t>
            </a:r>
          </a:p>
          <a:p>
            <a:pPr indent="-234000" lvl="0" marL="234000" rtl="0">
              <a:lnSpc>
                <a:spcPct val="120000"/>
              </a:lnSpc>
              <a:spcBef>
                <a:spcPts val="1507"/>
              </a:spcBef>
              <a:buClr>
                <a:schemeClr val="dk1"/>
              </a:buClr>
              <a:buSzPct val="100000"/>
              <a:buFont typeface="Noto Sans Symbols"/>
              <a:buChar char="▪"/>
            </a:pPr>
            <a:r>
              <a:rPr lang="en-US" sz="1600">
                <a:solidFill>
                  <a:schemeClr val="dk1"/>
                </a:solidFill>
                <a:latin typeface="Open Sans"/>
                <a:ea typeface="Open Sans"/>
                <a:cs typeface="Open Sans"/>
                <a:sym typeface="Open Sans"/>
              </a:rPr>
              <a:t>No side effects </a:t>
            </a:r>
          </a:p>
          <a:p>
            <a:pPr indent="-234000" lvl="0" marL="234000" rtl="0">
              <a:lnSpc>
                <a:spcPct val="120000"/>
              </a:lnSpc>
              <a:spcBef>
                <a:spcPts val="1507"/>
              </a:spcBef>
              <a:buClr>
                <a:schemeClr val="dk1"/>
              </a:buClr>
              <a:buSzPct val="100000"/>
              <a:buFont typeface="Open Sans"/>
              <a:buChar char="▪"/>
            </a:pPr>
            <a:r>
              <a:rPr lang="en-US" sz="1600">
                <a:solidFill>
                  <a:schemeClr val="dk1"/>
                </a:solidFill>
                <a:latin typeface="Open Sans"/>
                <a:ea typeface="Open Sans"/>
                <a:cs typeface="Open Sans"/>
                <a:sym typeface="Open Sans"/>
              </a:rPr>
              <a:t>Avoid changing state and avoid mutable data</a:t>
            </a:r>
          </a:p>
          <a:p>
            <a:pPr indent="-234000" lvl="0" marL="234000" rtl="0">
              <a:lnSpc>
                <a:spcPct val="120000"/>
              </a:lnSpc>
              <a:spcBef>
                <a:spcPts val="1507"/>
              </a:spcBef>
              <a:buClr>
                <a:schemeClr val="dk1"/>
              </a:buClr>
              <a:buSzPct val="100000"/>
              <a:buFont typeface="Open Sans"/>
              <a:buChar char="▪"/>
            </a:pPr>
            <a:r>
              <a:rPr lang="en-US" sz="1600">
                <a:solidFill>
                  <a:schemeClr val="dk1"/>
                </a:solidFill>
                <a:latin typeface="Open Sans"/>
                <a:ea typeface="Open Sans"/>
                <a:cs typeface="Open Sans"/>
                <a:sym typeface="Open Sans"/>
              </a:rPr>
              <a:t>What to do, not how to do it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Common Functional Operations</a:t>
            </a:r>
          </a:p>
        </p:txBody>
      </p:sp>
      <p:pic>
        <p:nvPicPr>
          <p:cNvPr descr="Screen Shot 2016-05-04 at 12.38.58 AM.png" id="411" name="Shape 411"/>
          <p:cNvPicPr preferRelativeResize="0"/>
          <p:nvPr/>
        </p:nvPicPr>
        <p:blipFill>
          <a:blip r:embed="rId3">
            <a:alphaModFix/>
          </a:blip>
          <a:stretch>
            <a:fillRect/>
          </a:stretch>
        </p:blipFill>
        <p:spPr>
          <a:xfrm>
            <a:off x="634199" y="711277"/>
            <a:ext cx="6810803" cy="4175550"/>
          </a:xfrm>
          <a:prstGeom prst="rect">
            <a:avLst/>
          </a:prstGeom>
          <a:noFill/>
          <a:ln>
            <a:noFill/>
          </a:ln>
        </p:spPr>
      </p:pic>
      <p:sp>
        <p:nvSpPr>
          <p:cNvPr id="412" name="Shape 412"/>
          <p:cNvSpPr txBox="1"/>
          <p:nvPr/>
        </p:nvSpPr>
        <p:spPr>
          <a:xfrm>
            <a:off x="6496150" y="4530775"/>
            <a:ext cx="2104500" cy="417000"/>
          </a:xfrm>
          <a:prstGeom prst="rect">
            <a:avLst/>
          </a:prstGeom>
          <a:noFill/>
          <a:ln>
            <a:noFill/>
          </a:ln>
        </p:spPr>
        <p:txBody>
          <a:bodyPr anchorCtr="0" anchor="t" bIns="91425" lIns="91425" rIns="91425" tIns="91425">
            <a:noAutofit/>
          </a:bodyPr>
          <a:lstStyle/>
          <a:p>
            <a:pPr lvl="0" rtl="0">
              <a:spcBef>
                <a:spcPts val="0"/>
              </a:spcBef>
              <a:buNone/>
            </a:pPr>
            <a:r>
              <a:rPr lang="en-US" sz="800"/>
              <a:t>Source: Martin Fowler,ThoughtWorks,Pipeline Collections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descr="Screen Shot 2016-05-04 at 12.36.32 AM.png" id="418" name="Shape 418"/>
          <p:cNvPicPr preferRelativeResize="0"/>
          <p:nvPr/>
        </p:nvPicPr>
        <p:blipFill>
          <a:blip r:embed="rId3">
            <a:alphaModFix/>
          </a:blip>
          <a:stretch>
            <a:fillRect/>
          </a:stretch>
        </p:blipFill>
        <p:spPr>
          <a:xfrm>
            <a:off x="634199" y="711275"/>
            <a:ext cx="7100351" cy="4246450"/>
          </a:xfrm>
          <a:prstGeom prst="rect">
            <a:avLst/>
          </a:prstGeom>
          <a:noFill/>
          <a:ln>
            <a:noFill/>
          </a:ln>
        </p:spPr>
      </p:pic>
      <p:sp>
        <p:nvSpPr>
          <p:cNvPr id="419" name="Shape 419"/>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Common Functional Operations</a:t>
            </a:r>
          </a:p>
        </p:txBody>
      </p:sp>
      <p:sp>
        <p:nvSpPr>
          <p:cNvPr id="420" name="Shape 420"/>
          <p:cNvSpPr txBox="1"/>
          <p:nvPr/>
        </p:nvSpPr>
        <p:spPr>
          <a:xfrm>
            <a:off x="6496150" y="4530775"/>
            <a:ext cx="2104500" cy="417000"/>
          </a:xfrm>
          <a:prstGeom prst="rect">
            <a:avLst/>
          </a:prstGeom>
          <a:noFill/>
          <a:ln>
            <a:noFill/>
          </a:ln>
        </p:spPr>
        <p:txBody>
          <a:bodyPr anchorCtr="0" anchor="t" bIns="91425" lIns="91425" rIns="91425" tIns="91425">
            <a:noAutofit/>
          </a:bodyPr>
          <a:lstStyle/>
          <a:p>
            <a:pPr lvl="0" rtl="0">
              <a:spcBef>
                <a:spcPts val="0"/>
              </a:spcBef>
              <a:buNone/>
            </a:pPr>
            <a:r>
              <a:rPr lang="en-US" sz="800"/>
              <a:t>Source: Martin Fowler,ThoughtWorks,Pipeline Collections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Common Functional Operations</a:t>
            </a:r>
          </a:p>
        </p:txBody>
      </p:sp>
      <p:sp>
        <p:nvSpPr>
          <p:cNvPr id="427" name="Shape 427"/>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None/>
            </a:pPr>
            <a:fld id="{00000000-1234-1234-1234-123412341234}" type="slidenum">
              <a:rPr lang="en-US"/>
              <a:t>‹#›</a:t>
            </a:fld>
          </a:p>
        </p:txBody>
      </p:sp>
      <p:pic>
        <p:nvPicPr>
          <p:cNvPr descr="Screen Shot 2016-05-04 at 12.40.26 AM.png" id="428" name="Shape 428"/>
          <p:cNvPicPr preferRelativeResize="0"/>
          <p:nvPr/>
        </p:nvPicPr>
        <p:blipFill rotWithShape="1">
          <a:blip r:embed="rId3">
            <a:alphaModFix/>
          </a:blip>
          <a:srcRect b="0" l="-5740" r="5739" t="0"/>
          <a:stretch/>
        </p:blipFill>
        <p:spPr>
          <a:xfrm>
            <a:off x="129700" y="675475"/>
            <a:ext cx="7255276" cy="1389500"/>
          </a:xfrm>
          <a:prstGeom prst="rect">
            <a:avLst/>
          </a:prstGeom>
          <a:noFill/>
          <a:ln>
            <a:noFill/>
          </a:ln>
        </p:spPr>
      </p:pic>
      <p:sp>
        <p:nvSpPr>
          <p:cNvPr id="429" name="Shape 429"/>
          <p:cNvSpPr txBox="1"/>
          <p:nvPr/>
        </p:nvSpPr>
        <p:spPr>
          <a:xfrm>
            <a:off x="6496150" y="4530775"/>
            <a:ext cx="2104500" cy="417000"/>
          </a:xfrm>
          <a:prstGeom prst="rect">
            <a:avLst/>
          </a:prstGeom>
          <a:noFill/>
          <a:ln>
            <a:noFill/>
          </a:ln>
        </p:spPr>
        <p:txBody>
          <a:bodyPr anchorCtr="0" anchor="t" bIns="91425" lIns="91425" rIns="91425" tIns="91425">
            <a:noAutofit/>
          </a:bodyPr>
          <a:lstStyle/>
          <a:p>
            <a:pPr lvl="0" rtl="0">
              <a:spcBef>
                <a:spcPts val="0"/>
              </a:spcBef>
              <a:buNone/>
            </a:pPr>
            <a:r>
              <a:rPr lang="en-US" sz="800"/>
              <a:t>Source: Martin Fowler,ThoughtWorks,Pipeline Collections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Word Count in Scala</a:t>
            </a:r>
          </a:p>
        </p:txBody>
      </p:sp>
      <p:sp>
        <p:nvSpPr>
          <p:cNvPr id="436" name="Shape 436"/>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
        <p:nvSpPr>
          <p:cNvPr id="437" name="Shape 437"/>
          <p:cNvSpPr/>
          <p:nvPr/>
        </p:nvSpPr>
        <p:spPr>
          <a:xfrm>
            <a:off x="250325" y="732225"/>
            <a:ext cx="8608200" cy="3984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000000"/>
              </a:solidFill>
              <a:latin typeface="Open Sans"/>
              <a:ea typeface="Open Sans"/>
              <a:cs typeface="Open Sans"/>
              <a:sym typeface="Open Sans"/>
            </a:endParaRPr>
          </a:p>
        </p:txBody>
      </p:sp>
      <p:sp>
        <p:nvSpPr>
          <p:cNvPr id="438" name="Shape 438"/>
          <p:cNvSpPr txBox="1"/>
          <p:nvPr/>
        </p:nvSpPr>
        <p:spPr>
          <a:xfrm>
            <a:off x="291100" y="773475"/>
            <a:ext cx="8159100" cy="3875700"/>
          </a:xfrm>
          <a:prstGeom prst="rect">
            <a:avLst/>
          </a:prstGeom>
          <a:noFill/>
          <a:ln>
            <a:noFill/>
          </a:ln>
        </p:spPr>
        <p:txBody>
          <a:bodyPr anchorCtr="0" anchor="t" bIns="91425" lIns="91425" rIns="91425" tIns="91425">
            <a:noAutofit/>
          </a:bodyPr>
          <a:lstStyle/>
          <a:p>
            <a:pPr lvl="0">
              <a:spcBef>
                <a:spcPts val="0"/>
              </a:spcBef>
              <a:buNone/>
            </a:pPr>
            <a:r>
              <a:rPr lang="en-US"/>
              <a:t>val someListOfSentences = List(</a:t>
            </a:r>
          </a:p>
          <a:p>
            <a:pPr lvl="0">
              <a:spcBef>
                <a:spcPts val="0"/>
              </a:spcBef>
              <a:buNone/>
            </a:pPr>
            <a:r>
              <a:rPr lang="en-US"/>
              <a:t>    "The quick brown fox jumps over the lazy dog",</a:t>
            </a:r>
          </a:p>
          <a:p>
            <a:pPr lvl="0">
              <a:spcBef>
                <a:spcPts val="0"/>
              </a:spcBef>
              <a:buNone/>
            </a:pPr>
            <a:r>
              <a:rPr lang="en-US">
                <a:solidFill>
                  <a:schemeClr val="dk1"/>
                </a:solidFill>
              </a:rPr>
              <a:t>    </a:t>
            </a:r>
            <a:r>
              <a:rPr lang="en-US"/>
              <a:t>"The dog bites",</a:t>
            </a:r>
          </a:p>
          <a:p>
            <a:pPr lvl="0">
              <a:spcBef>
                <a:spcPts val="0"/>
              </a:spcBef>
              <a:buNone/>
            </a:pPr>
            <a:r>
              <a:rPr lang="en-US">
                <a:solidFill>
                  <a:schemeClr val="dk1"/>
                </a:solidFill>
              </a:rPr>
              <a:t>    </a:t>
            </a:r>
            <a:r>
              <a:rPr lang="en-US"/>
              <a:t>"There is no spoon"</a:t>
            </a:r>
          </a:p>
          <a:p>
            <a:pPr lvl="0">
              <a:spcBef>
                <a:spcPts val="0"/>
              </a:spcBef>
              <a:buNone/>
            </a:pPr>
            <a:r>
              <a:rPr lang="en-US"/>
              <a:t>)</a:t>
            </a:r>
          </a:p>
          <a:p>
            <a:pPr lvl="0">
              <a:spcBef>
                <a:spcPts val="0"/>
              </a:spcBef>
              <a:buNone/>
            </a:pPr>
            <a:br>
              <a:rPr lang="en-US"/>
            </a:br>
            <a:r>
              <a:rPr lang="en-US"/>
              <a:t>someListOfSentences</a:t>
            </a:r>
            <a:br>
              <a:rPr lang="en-US"/>
            </a:br>
            <a:r>
              <a:rPr lang="en-US"/>
              <a:t>  .flatMap(sentence =&gt; sentence.toLowerCase.split(" "))</a:t>
            </a:r>
            <a:br>
              <a:rPr lang="en-US"/>
            </a:br>
            <a:r>
              <a:rPr lang="en-US"/>
              <a:t>  .map (word =&gt; (word -&gt; 1))</a:t>
            </a:r>
            <a:br>
              <a:rPr lang="en-US"/>
            </a:br>
            <a:r>
              <a:rPr lang="en-US"/>
              <a:t>  .foldLeft(Map.empty[String, Int]){</a:t>
            </a:r>
            <a:br>
              <a:rPr lang="en-US"/>
            </a:br>
            <a:r>
              <a:rPr lang="en-US"/>
              <a:t>    (countMap, word) =&gt;</a:t>
            </a:r>
            <a:br>
              <a:rPr lang="en-US"/>
            </a:br>
            <a:r>
              <a:rPr lang="en-US"/>
              <a:t>      countMap +</a:t>
            </a:r>
            <a:br>
              <a:rPr lang="en-US"/>
            </a:br>
            <a:r>
              <a:rPr lang="en-US"/>
              <a:t>        (word._1-&gt;(word._2 + countMap.getOrElse(word._1,0)))</a:t>
            </a:r>
            <a:br>
              <a:rPr lang="en-US"/>
            </a:br>
            <a:r>
              <a:rPr lang="en-US"/>
              <a:t>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Big Data World goes Crazy</a:t>
            </a:r>
          </a:p>
        </p:txBody>
      </p:sp>
      <p:pic>
        <p:nvPicPr>
          <p:cNvPr descr="f83d452d-8f05-4d05-a584-a52037e5e0e0-original.png" id="445" name="Shape 445"/>
          <p:cNvPicPr preferRelativeResize="0"/>
          <p:nvPr/>
        </p:nvPicPr>
        <p:blipFill>
          <a:blip r:embed="rId3">
            <a:alphaModFix/>
          </a:blip>
          <a:stretch>
            <a:fillRect/>
          </a:stretch>
        </p:blipFill>
        <p:spPr>
          <a:xfrm>
            <a:off x="1631474" y="696075"/>
            <a:ext cx="5881048" cy="42620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Spark to the Rescue</a:t>
            </a:r>
          </a:p>
        </p:txBody>
      </p:sp>
      <p:sp>
        <p:nvSpPr>
          <p:cNvPr id="452" name="Shape 452"/>
          <p:cNvSpPr txBox="1"/>
          <p:nvPr>
            <p:ph idx="1" type="body"/>
          </p:nvPr>
        </p:nvSpPr>
        <p:spPr>
          <a:xfrm>
            <a:off x="267890" y="750787"/>
            <a:ext cx="8608200" cy="4028700"/>
          </a:xfrm>
          <a:prstGeom prst="rect">
            <a:avLst/>
          </a:prstGeom>
        </p:spPr>
        <p:txBody>
          <a:bodyPr anchorCtr="0" anchor="t" bIns="91425" lIns="91425" rIns="91425" tIns="91425">
            <a:noAutofit/>
          </a:bodyPr>
          <a:lstStyle/>
          <a:p>
            <a:pPr indent="0" lvl="0" marL="0" rtl="0">
              <a:lnSpc>
                <a:spcPct val="100000"/>
              </a:lnSpc>
              <a:spcBef>
                <a:spcPts val="0"/>
              </a:spcBef>
              <a:spcAft>
                <a:spcPts val="1600"/>
              </a:spcAft>
              <a:buNone/>
            </a:pPr>
            <a:r>
              <a:rPr lang="en-US" sz="1400">
                <a:latin typeface="Arial"/>
                <a:ea typeface="Arial"/>
                <a:cs typeface="Arial"/>
                <a:sym typeface="Arial"/>
              </a:rPr>
              <a:t>Apache Spark™ is a fast and general engine for large-scale data processing.</a:t>
            </a:r>
          </a:p>
        </p:txBody>
      </p:sp>
      <p:sp>
        <p:nvSpPr>
          <p:cNvPr id="453" name="Shape 453"/>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None/>
            </a:pPr>
            <a:fld id="{00000000-1234-1234-1234-123412341234}" type="slidenum">
              <a:rPr lang="en-US"/>
              <a:t>‹#›</a:t>
            </a:fld>
          </a:p>
        </p:txBody>
      </p:sp>
      <p:pic>
        <p:nvPicPr>
          <p:cNvPr descr="Screen Shot 2016-05-04 at 12.48.49 AM.png" id="454" name="Shape 454"/>
          <p:cNvPicPr preferRelativeResize="0"/>
          <p:nvPr/>
        </p:nvPicPr>
        <p:blipFill>
          <a:blip r:embed="rId3">
            <a:alphaModFix/>
          </a:blip>
          <a:stretch>
            <a:fillRect/>
          </a:stretch>
        </p:blipFill>
        <p:spPr>
          <a:xfrm>
            <a:off x="1660125" y="1309474"/>
            <a:ext cx="5682474" cy="291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pic>
        <p:nvPicPr>
          <p:cNvPr id="158" name="Shape 158"/>
          <p:cNvPicPr preferRelativeResize="0"/>
          <p:nvPr/>
        </p:nvPicPr>
        <p:blipFill>
          <a:blip r:embed="rId3">
            <a:alphaModFix/>
          </a:blip>
          <a:stretch>
            <a:fillRect/>
          </a:stretch>
        </p:blipFill>
        <p:spPr>
          <a:xfrm>
            <a:off x="0" y="0"/>
            <a:ext cx="9144000" cy="5143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Spark to the Rescue</a:t>
            </a:r>
          </a:p>
        </p:txBody>
      </p:sp>
      <p:sp>
        <p:nvSpPr>
          <p:cNvPr id="461" name="Shape 461"/>
          <p:cNvSpPr txBox="1"/>
          <p:nvPr>
            <p:ph idx="1" type="body"/>
          </p:nvPr>
        </p:nvSpPr>
        <p:spPr>
          <a:xfrm>
            <a:off x="267900" y="1360150"/>
            <a:ext cx="8608200" cy="1157700"/>
          </a:xfrm>
          <a:prstGeom prst="rect">
            <a:avLst/>
          </a:prstGeom>
        </p:spPr>
        <p:txBody>
          <a:bodyPr anchorCtr="0" anchor="t" bIns="91425" lIns="91425" rIns="91425" tIns="91425">
            <a:noAutofit/>
          </a:bodyPr>
          <a:lstStyle/>
          <a:p>
            <a:pPr indent="0" lvl="0" marL="0" rtl="0">
              <a:lnSpc>
                <a:spcPct val="100000"/>
              </a:lnSpc>
              <a:spcBef>
                <a:spcPts val="0"/>
              </a:spcBef>
              <a:spcAft>
                <a:spcPts val="800"/>
              </a:spcAft>
              <a:buNone/>
            </a:pPr>
            <a:r>
              <a:rPr lang="en-US" sz="1400">
                <a:latin typeface="Arial"/>
                <a:ea typeface="Arial"/>
                <a:cs typeface="Arial"/>
                <a:sym typeface="Arial"/>
              </a:rPr>
              <a:t>Run programs up to 100x faster than Hadoop MapReduce in memory, or 10x faster on disk.</a:t>
            </a:r>
          </a:p>
          <a:p>
            <a:pPr indent="0" lvl="0" marL="0">
              <a:lnSpc>
                <a:spcPct val="100000"/>
              </a:lnSpc>
              <a:spcBef>
                <a:spcPts val="0"/>
              </a:spcBef>
              <a:spcAft>
                <a:spcPts val="800"/>
              </a:spcAft>
              <a:buNone/>
            </a:pPr>
            <a:r>
              <a:rPr lang="en-US" sz="1400">
                <a:latin typeface="Arial"/>
                <a:ea typeface="Arial"/>
                <a:cs typeface="Arial"/>
                <a:sym typeface="Arial"/>
              </a:rPr>
              <a:t>Spark has an advanced DAG execution engine that supports cyclic data flow and in-memory computing.</a:t>
            </a:r>
          </a:p>
        </p:txBody>
      </p:sp>
      <p:sp>
        <p:nvSpPr>
          <p:cNvPr id="462" name="Shape 462"/>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
        <p:nvSpPr>
          <p:cNvPr id="463" name="Shape 463"/>
          <p:cNvSpPr/>
          <p:nvPr/>
        </p:nvSpPr>
        <p:spPr>
          <a:xfrm>
            <a:off x="267903" y="1055356"/>
            <a:ext cx="3720000" cy="304800"/>
          </a:xfrm>
          <a:prstGeom prst="rect">
            <a:avLst/>
          </a:prstGeom>
          <a:solidFill>
            <a:srgbClr val="00BCCD"/>
          </a:solidFill>
          <a:ln>
            <a:noFill/>
          </a:ln>
        </p:spPr>
        <p:txBody>
          <a:bodyPr anchorCtr="0" anchor="ctr" bIns="180000" lIns="180000" rIns="180000" tIns="180000">
            <a:noAutofit/>
          </a:bodyPr>
          <a:lstStyle/>
          <a:p>
            <a:pPr indent="0" lvl="0" marL="0" marR="0" rtl="0" algn="ctr">
              <a:lnSpc>
                <a:spcPct val="100000"/>
              </a:lnSpc>
              <a:spcBef>
                <a:spcPts val="0"/>
              </a:spcBef>
              <a:spcAft>
                <a:spcPts val="0"/>
              </a:spcAft>
              <a:buSzPct val="25000"/>
              <a:buNone/>
            </a:pPr>
            <a:r>
              <a:rPr b="1" lang="en-US" sz="1050">
                <a:solidFill>
                  <a:srgbClr val="FFFFFF"/>
                </a:solidFill>
                <a:latin typeface="Open Sans"/>
                <a:ea typeface="Open Sans"/>
                <a:cs typeface="Open Sans"/>
                <a:sym typeface="Open Sans"/>
              </a:rPr>
              <a:t>SPEED</a:t>
            </a:r>
          </a:p>
        </p:txBody>
      </p:sp>
      <p:sp>
        <p:nvSpPr>
          <p:cNvPr id="464" name="Shape 464"/>
          <p:cNvSpPr/>
          <p:nvPr/>
        </p:nvSpPr>
        <p:spPr>
          <a:xfrm>
            <a:off x="267903" y="3114881"/>
            <a:ext cx="3720000" cy="304800"/>
          </a:xfrm>
          <a:prstGeom prst="rect">
            <a:avLst/>
          </a:prstGeom>
          <a:solidFill>
            <a:srgbClr val="00BCCD"/>
          </a:solidFill>
          <a:ln>
            <a:noFill/>
          </a:ln>
        </p:spPr>
        <p:txBody>
          <a:bodyPr anchorCtr="0" anchor="ctr" bIns="180000" lIns="180000" rIns="180000" tIns="180000">
            <a:noAutofit/>
          </a:bodyPr>
          <a:lstStyle/>
          <a:p>
            <a:pPr indent="0" lvl="0" marL="0" marR="0" rtl="0" algn="ctr">
              <a:lnSpc>
                <a:spcPct val="100000"/>
              </a:lnSpc>
              <a:spcBef>
                <a:spcPts val="0"/>
              </a:spcBef>
              <a:spcAft>
                <a:spcPts val="0"/>
              </a:spcAft>
              <a:buSzPct val="25000"/>
              <a:buNone/>
            </a:pPr>
            <a:r>
              <a:rPr b="1" lang="en-US" sz="1050">
                <a:solidFill>
                  <a:srgbClr val="FFFFFF"/>
                </a:solidFill>
                <a:latin typeface="Open Sans"/>
                <a:ea typeface="Open Sans"/>
                <a:cs typeface="Open Sans"/>
                <a:sym typeface="Open Sans"/>
              </a:rPr>
              <a:t>EASY OF USE</a:t>
            </a:r>
          </a:p>
        </p:txBody>
      </p:sp>
      <p:sp>
        <p:nvSpPr>
          <p:cNvPr id="465" name="Shape 465"/>
          <p:cNvSpPr txBox="1"/>
          <p:nvPr>
            <p:ph idx="1" type="body"/>
          </p:nvPr>
        </p:nvSpPr>
        <p:spPr>
          <a:xfrm>
            <a:off x="267899" y="3543766"/>
            <a:ext cx="8608200" cy="1235700"/>
          </a:xfrm>
          <a:prstGeom prst="rect">
            <a:avLst/>
          </a:prstGeom>
        </p:spPr>
        <p:txBody>
          <a:bodyPr anchorCtr="0" anchor="t" bIns="91425" lIns="91425" rIns="91425" tIns="91425">
            <a:noAutofit/>
          </a:bodyPr>
          <a:lstStyle/>
          <a:p>
            <a:pPr indent="0" lvl="0" marL="0" rtl="0">
              <a:lnSpc>
                <a:spcPct val="100000"/>
              </a:lnSpc>
              <a:spcBef>
                <a:spcPts val="0"/>
              </a:spcBef>
              <a:spcAft>
                <a:spcPts val="800"/>
              </a:spcAft>
              <a:buNone/>
            </a:pPr>
            <a:r>
              <a:rPr lang="en-US" sz="1400">
                <a:latin typeface="Arial"/>
                <a:ea typeface="Arial"/>
                <a:cs typeface="Arial"/>
                <a:sym typeface="Arial"/>
              </a:rPr>
              <a:t>Write applications quickly in Java, Scala, Python, R.</a:t>
            </a:r>
          </a:p>
          <a:p>
            <a:pPr indent="0" lvl="0" marL="0" rtl="0">
              <a:lnSpc>
                <a:spcPct val="100000"/>
              </a:lnSpc>
              <a:spcBef>
                <a:spcPts val="0"/>
              </a:spcBef>
              <a:spcAft>
                <a:spcPts val="800"/>
              </a:spcAft>
              <a:buNone/>
            </a:pPr>
            <a:r>
              <a:rPr lang="en-US" sz="1400">
                <a:latin typeface="Arial"/>
                <a:ea typeface="Arial"/>
                <a:cs typeface="Arial"/>
                <a:sym typeface="Arial"/>
              </a:rPr>
              <a:t>Spark offers over 80 high-level operators that make it easy to build parallel apps. And you can use it interactively from the Scala, Python and R shells.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Spark to the Rescue</a:t>
            </a:r>
          </a:p>
        </p:txBody>
      </p:sp>
      <p:sp>
        <p:nvSpPr>
          <p:cNvPr id="472" name="Shape 472"/>
          <p:cNvSpPr txBox="1"/>
          <p:nvPr>
            <p:ph idx="1" type="body"/>
          </p:nvPr>
        </p:nvSpPr>
        <p:spPr>
          <a:xfrm>
            <a:off x="267900" y="1360150"/>
            <a:ext cx="8608200" cy="1157700"/>
          </a:xfrm>
          <a:prstGeom prst="rect">
            <a:avLst/>
          </a:prstGeom>
        </p:spPr>
        <p:txBody>
          <a:bodyPr anchorCtr="0" anchor="t" bIns="91425" lIns="91425" rIns="91425" tIns="91425">
            <a:noAutofit/>
          </a:bodyPr>
          <a:lstStyle/>
          <a:p>
            <a:pPr indent="-69850" lvl="0" marL="0" rtl="0">
              <a:lnSpc>
                <a:spcPct val="100000"/>
              </a:lnSpc>
              <a:spcBef>
                <a:spcPts val="0"/>
              </a:spcBef>
              <a:spcAft>
                <a:spcPts val="800"/>
              </a:spcAft>
              <a:buClr>
                <a:schemeClr val="dk1"/>
              </a:buClr>
              <a:buSzPct val="78571"/>
              <a:buFont typeface="Arial"/>
              <a:buNone/>
            </a:pPr>
            <a:r>
              <a:rPr lang="en-US" sz="1400">
                <a:solidFill>
                  <a:srgbClr val="555555"/>
                </a:solidFill>
                <a:latin typeface="Arial"/>
                <a:ea typeface="Arial"/>
                <a:cs typeface="Arial"/>
                <a:sym typeface="Arial"/>
              </a:rPr>
              <a:t>Combine SQL, streaming, and complex analytics.</a:t>
            </a:r>
          </a:p>
          <a:p>
            <a:pPr indent="-69850" lvl="0" marL="0" rtl="0">
              <a:lnSpc>
                <a:spcPct val="100000"/>
              </a:lnSpc>
              <a:spcBef>
                <a:spcPts val="0"/>
              </a:spcBef>
              <a:spcAft>
                <a:spcPts val="800"/>
              </a:spcAft>
              <a:buClr>
                <a:schemeClr val="dk1"/>
              </a:buClr>
              <a:buSzPct val="78571"/>
              <a:buFont typeface="Arial"/>
              <a:buNone/>
            </a:pPr>
            <a:r>
              <a:rPr lang="en-US" sz="1400">
                <a:solidFill>
                  <a:srgbClr val="555555"/>
                </a:solidFill>
                <a:latin typeface="Arial"/>
                <a:ea typeface="Arial"/>
                <a:cs typeface="Arial"/>
                <a:sym typeface="Arial"/>
              </a:rPr>
              <a:t>Spark powers a stack of libraries including SQL and DataFrames, MLlib for machine learning, GraphX, and Spark Streaming. You can combine these libraries seamlessly in the same application.</a:t>
            </a:r>
          </a:p>
          <a:p>
            <a:pPr indent="-69850" lvl="0" marL="0" rtl="0">
              <a:lnSpc>
                <a:spcPct val="100000"/>
              </a:lnSpc>
              <a:spcBef>
                <a:spcPts val="0"/>
              </a:spcBef>
              <a:spcAft>
                <a:spcPts val="800"/>
              </a:spcAft>
              <a:buClr>
                <a:schemeClr val="dk1"/>
              </a:buClr>
              <a:buSzPct val="100000"/>
              <a:buFont typeface="Arial"/>
              <a:buNone/>
            </a:pPr>
            <a:r>
              <a:t/>
            </a:r>
            <a:endParaRPr sz="1050">
              <a:solidFill>
                <a:srgbClr val="FFFFFF"/>
              </a:solidFill>
            </a:endParaRPr>
          </a:p>
        </p:txBody>
      </p:sp>
      <p:sp>
        <p:nvSpPr>
          <p:cNvPr id="473" name="Shape 473"/>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474" name="Shape 474"/>
          <p:cNvSpPr/>
          <p:nvPr/>
        </p:nvSpPr>
        <p:spPr>
          <a:xfrm>
            <a:off x="267903" y="1055356"/>
            <a:ext cx="3720000" cy="304800"/>
          </a:xfrm>
          <a:prstGeom prst="rect">
            <a:avLst/>
          </a:prstGeom>
          <a:solidFill>
            <a:srgbClr val="00BCCD"/>
          </a:solidFill>
          <a:ln>
            <a:noFill/>
          </a:ln>
        </p:spPr>
        <p:txBody>
          <a:bodyPr anchorCtr="0" anchor="ctr" bIns="180000" lIns="180000" rIns="180000" tIns="180000">
            <a:noAutofit/>
          </a:bodyPr>
          <a:lstStyle/>
          <a:p>
            <a:pPr indent="0" lvl="0" marL="0" marR="0" rtl="0" algn="ctr">
              <a:lnSpc>
                <a:spcPct val="100000"/>
              </a:lnSpc>
              <a:spcBef>
                <a:spcPts val="0"/>
              </a:spcBef>
              <a:spcAft>
                <a:spcPts val="0"/>
              </a:spcAft>
              <a:buSzPct val="25000"/>
              <a:buNone/>
            </a:pPr>
            <a:r>
              <a:rPr b="1" lang="en-US" sz="1050">
                <a:solidFill>
                  <a:srgbClr val="FFFFFF"/>
                </a:solidFill>
                <a:latin typeface="Open Sans"/>
                <a:ea typeface="Open Sans"/>
                <a:cs typeface="Open Sans"/>
                <a:sym typeface="Open Sans"/>
              </a:rPr>
              <a:t>GENERALITY</a:t>
            </a:r>
          </a:p>
        </p:txBody>
      </p:sp>
      <p:sp>
        <p:nvSpPr>
          <p:cNvPr id="475" name="Shape 475"/>
          <p:cNvSpPr/>
          <p:nvPr/>
        </p:nvSpPr>
        <p:spPr>
          <a:xfrm>
            <a:off x="267903" y="3114881"/>
            <a:ext cx="3720000" cy="304800"/>
          </a:xfrm>
          <a:prstGeom prst="rect">
            <a:avLst/>
          </a:prstGeom>
          <a:solidFill>
            <a:srgbClr val="00BCCD"/>
          </a:solidFill>
          <a:ln>
            <a:noFill/>
          </a:ln>
        </p:spPr>
        <p:txBody>
          <a:bodyPr anchorCtr="0" anchor="ctr" bIns="180000" lIns="180000" rIns="180000" tIns="180000">
            <a:noAutofit/>
          </a:bodyPr>
          <a:lstStyle/>
          <a:p>
            <a:pPr indent="0" lvl="0" marL="0" marR="0" rtl="0" algn="ctr">
              <a:lnSpc>
                <a:spcPct val="100000"/>
              </a:lnSpc>
              <a:spcBef>
                <a:spcPts val="0"/>
              </a:spcBef>
              <a:spcAft>
                <a:spcPts val="0"/>
              </a:spcAft>
              <a:buSzPct val="25000"/>
              <a:buNone/>
            </a:pPr>
            <a:r>
              <a:rPr b="1" lang="en-US" sz="1050">
                <a:solidFill>
                  <a:srgbClr val="FFFFFF"/>
                </a:solidFill>
                <a:latin typeface="Open Sans"/>
                <a:ea typeface="Open Sans"/>
                <a:cs typeface="Open Sans"/>
                <a:sym typeface="Open Sans"/>
              </a:rPr>
              <a:t>RUNS EVERYWHERE</a:t>
            </a:r>
          </a:p>
        </p:txBody>
      </p:sp>
      <p:sp>
        <p:nvSpPr>
          <p:cNvPr id="476" name="Shape 476"/>
          <p:cNvSpPr txBox="1"/>
          <p:nvPr>
            <p:ph idx="1" type="body"/>
          </p:nvPr>
        </p:nvSpPr>
        <p:spPr>
          <a:xfrm>
            <a:off x="267899" y="3543766"/>
            <a:ext cx="8608200" cy="1235700"/>
          </a:xfrm>
          <a:prstGeom prst="rect">
            <a:avLst/>
          </a:prstGeom>
        </p:spPr>
        <p:txBody>
          <a:bodyPr anchorCtr="0" anchor="t" bIns="91425" lIns="91425" rIns="91425" tIns="91425">
            <a:noAutofit/>
          </a:bodyPr>
          <a:lstStyle/>
          <a:p>
            <a:pPr indent="-69850" lvl="0" marL="0" rtl="0">
              <a:lnSpc>
                <a:spcPct val="100000"/>
              </a:lnSpc>
              <a:spcBef>
                <a:spcPts val="0"/>
              </a:spcBef>
              <a:spcAft>
                <a:spcPts val="800"/>
              </a:spcAft>
              <a:buClr>
                <a:schemeClr val="dk1"/>
              </a:buClr>
              <a:buSzPct val="78571"/>
              <a:buFont typeface="Arial"/>
              <a:buNone/>
            </a:pPr>
            <a:r>
              <a:rPr lang="en-US" sz="1400">
                <a:solidFill>
                  <a:srgbClr val="555555"/>
                </a:solidFill>
                <a:latin typeface="Arial"/>
                <a:ea typeface="Arial"/>
                <a:cs typeface="Arial"/>
                <a:sym typeface="Arial"/>
              </a:rPr>
              <a:t>Spark runs on Hadoop, Mesos, standalone, or in the cloud. It can access diverse data sources including HDFS, Cassandra, HBase, and S3.</a:t>
            </a:r>
          </a:p>
          <a:p>
            <a:pPr indent="-69850" lvl="0" marL="0" rtl="0">
              <a:lnSpc>
                <a:spcPct val="100000"/>
              </a:lnSpc>
              <a:spcBef>
                <a:spcPts val="0"/>
              </a:spcBef>
              <a:spcAft>
                <a:spcPts val="800"/>
              </a:spcAft>
              <a:buClr>
                <a:schemeClr val="dk1"/>
              </a:buClr>
              <a:buSzPct val="78571"/>
              <a:buFont typeface="Arial"/>
              <a:buNone/>
            </a:pPr>
            <a:r>
              <a:rPr lang="en-US" sz="1400">
                <a:solidFill>
                  <a:srgbClr val="555555"/>
                </a:solidFill>
                <a:latin typeface="Arial"/>
                <a:ea typeface="Arial"/>
                <a:cs typeface="Arial"/>
                <a:sym typeface="Arial"/>
              </a:rPr>
              <a:t>You can run Spark using its standalone cluster mode, on EC2, on Hadoop YARN, or on Apache Mesos. Access data in HDFS, Cassandra, HBase, Hive, Tachyon, and any Hadoop data source.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Other advantages of Spark</a:t>
            </a:r>
          </a:p>
        </p:txBody>
      </p:sp>
      <p:sp>
        <p:nvSpPr>
          <p:cNvPr id="483" name="Shape 483"/>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17500" lvl="0" marL="457200" rtl="0">
              <a:lnSpc>
                <a:spcPct val="150000"/>
              </a:lnSpc>
              <a:spcBef>
                <a:spcPts val="0"/>
              </a:spcBef>
              <a:buSzPct val="100000"/>
              <a:buAutoNum type="arabicPeriod"/>
            </a:pPr>
            <a:r>
              <a:rPr lang="en-US" sz="1400"/>
              <a:t>Functional out of the box - Runs on Scala,extends the Scala collections API, offers a natural feeling API</a:t>
            </a:r>
          </a:p>
          <a:p>
            <a:pPr indent="-317500" lvl="0" marL="457200" rtl="0">
              <a:lnSpc>
                <a:spcPct val="150000"/>
              </a:lnSpc>
              <a:spcBef>
                <a:spcPts val="0"/>
              </a:spcBef>
              <a:buSzPct val="100000"/>
              <a:buAutoNum type="arabicPeriod"/>
            </a:pPr>
            <a:r>
              <a:rPr lang="en-US" sz="1400"/>
              <a:t>Bundles Streaming, SQL along with Core</a:t>
            </a:r>
          </a:p>
          <a:p>
            <a:pPr indent="-317500" lvl="0" marL="457200" rtl="0">
              <a:lnSpc>
                <a:spcPct val="150000"/>
              </a:lnSpc>
              <a:spcBef>
                <a:spcPts val="0"/>
              </a:spcBef>
              <a:buSzPct val="100000"/>
              <a:buAutoNum type="arabicPeriod"/>
            </a:pPr>
            <a:r>
              <a:rPr lang="en-US" sz="1400"/>
              <a:t>Optimization of MR jobs by DAGScheduler</a:t>
            </a:r>
          </a:p>
          <a:p>
            <a:pPr indent="-317500" lvl="0" marL="457200" rtl="0">
              <a:lnSpc>
                <a:spcPct val="150000"/>
              </a:lnSpc>
              <a:spcBef>
                <a:spcPts val="0"/>
              </a:spcBef>
              <a:buSzPct val="100000"/>
              <a:buAutoNum type="arabicPeriod"/>
            </a:pPr>
            <a:r>
              <a:rPr lang="en-US" sz="1400"/>
              <a:t>In Memory as much as possible</a:t>
            </a:r>
          </a:p>
          <a:p>
            <a:pPr indent="-317500" lvl="0" marL="457200" rtl="0">
              <a:lnSpc>
                <a:spcPct val="150000"/>
              </a:lnSpc>
              <a:spcBef>
                <a:spcPts val="0"/>
              </a:spcBef>
              <a:buSzPct val="100000"/>
              <a:buAutoNum type="arabicPeriod"/>
            </a:pPr>
            <a:r>
              <a:rPr lang="en-US" sz="1400"/>
              <a:t>Integrates seamlessly with a lot already existing big data frameworks and other popular frameworks (HDFS,YARN,Mesos,S3,Kafka)</a:t>
            </a:r>
          </a:p>
          <a:p>
            <a:pPr indent="-317500" lvl="0" marL="457200" rtl="0">
              <a:lnSpc>
                <a:spcPct val="150000"/>
              </a:lnSpc>
              <a:spcBef>
                <a:spcPts val="0"/>
              </a:spcBef>
              <a:buSzPct val="100000"/>
              <a:buAutoNum type="arabicPeriod"/>
            </a:pPr>
            <a:r>
              <a:rPr lang="en-US" sz="1400"/>
              <a:t>Can be written in Scala,R,Python,Java</a:t>
            </a:r>
          </a:p>
        </p:txBody>
      </p:sp>
      <p:sp>
        <p:nvSpPr>
          <p:cNvPr id="484" name="Shape 484"/>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Demo Time</a:t>
            </a:r>
          </a:p>
        </p:txBody>
      </p:sp>
      <p:sp>
        <p:nvSpPr>
          <p:cNvPr id="491" name="Shape 491"/>
          <p:cNvSpPr txBox="1"/>
          <p:nvPr>
            <p:ph idx="1" type="body"/>
          </p:nvPr>
        </p:nvSpPr>
        <p:spPr>
          <a:xfrm>
            <a:off x="267890" y="750787"/>
            <a:ext cx="8608200" cy="4028700"/>
          </a:xfrm>
          <a:prstGeom prst="rect">
            <a:avLst/>
          </a:prstGeom>
        </p:spPr>
        <p:txBody>
          <a:bodyPr anchorCtr="0" anchor="t" bIns="91425" lIns="91425" rIns="91425" tIns="91425">
            <a:noAutofit/>
          </a:bodyPr>
          <a:lstStyle/>
          <a:p>
            <a:pPr lvl="0">
              <a:spcBef>
                <a:spcPts val="0"/>
              </a:spcBef>
              <a:buNone/>
            </a:pPr>
            <a:r>
              <a:rPr lang="en-US"/>
              <a:t>Spark Core</a:t>
            </a:r>
          </a:p>
          <a:p>
            <a:pPr lvl="0">
              <a:spcBef>
                <a:spcPts val="0"/>
              </a:spcBef>
              <a:buNone/>
            </a:pPr>
            <a:r>
              <a:rPr lang="en-US"/>
              <a:t>Spark SQL</a:t>
            </a:r>
          </a:p>
          <a:p>
            <a:pPr lvl="0">
              <a:spcBef>
                <a:spcPts val="0"/>
              </a:spcBef>
              <a:buNone/>
            </a:pPr>
            <a:r>
              <a:rPr lang="en-US"/>
              <a:t>Spark Streaming</a:t>
            </a:r>
          </a:p>
        </p:txBody>
      </p:sp>
      <p:sp>
        <p:nvSpPr>
          <p:cNvPr id="492" name="Shape 492"/>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PageRank</a:t>
            </a:r>
          </a:p>
        </p:txBody>
      </p:sp>
      <p:sp>
        <p:nvSpPr>
          <p:cNvPr id="499" name="Shape 499"/>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pic>
        <p:nvPicPr>
          <p:cNvPr id="500" name="Shape 500"/>
          <p:cNvPicPr preferRelativeResize="0"/>
          <p:nvPr/>
        </p:nvPicPr>
        <p:blipFill>
          <a:blip r:embed="rId3">
            <a:alphaModFix/>
          </a:blip>
          <a:stretch>
            <a:fillRect/>
          </a:stretch>
        </p:blipFill>
        <p:spPr>
          <a:xfrm>
            <a:off x="1933999" y="883100"/>
            <a:ext cx="5276000" cy="3795425"/>
          </a:xfrm>
          <a:prstGeom prst="rect">
            <a:avLst/>
          </a:prstGeom>
          <a:noFill/>
          <a:ln>
            <a:noFill/>
          </a:ln>
        </p:spPr>
      </p:pic>
      <p:sp>
        <p:nvSpPr>
          <p:cNvPr id="501" name="Shape 501"/>
          <p:cNvSpPr txBox="1"/>
          <p:nvPr/>
        </p:nvSpPr>
        <p:spPr>
          <a:xfrm>
            <a:off x="4255750" y="4580825"/>
            <a:ext cx="4782000" cy="460200"/>
          </a:xfrm>
          <a:prstGeom prst="rect">
            <a:avLst/>
          </a:prstGeom>
          <a:noFill/>
          <a:ln>
            <a:noFill/>
          </a:ln>
        </p:spPr>
        <p:txBody>
          <a:bodyPr anchorCtr="0" anchor="ctr" bIns="91425" lIns="91425" rIns="91425" tIns="91425">
            <a:noAutofit/>
          </a:bodyPr>
          <a:lstStyle/>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Source: en.wikipedia.org/wiki/File:PageRank-hi-res-2.png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a:p>
            <a:pPr lvl="0" rtl="0">
              <a:spcBef>
                <a:spcPts val="0"/>
              </a:spcBef>
              <a:buNone/>
            </a:pPr>
            <a:r>
              <a:rPr lang="en-US" sz="1100">
                <a:solidFill>
                  <a:schemeClr val="dk1"/>
                </a:solid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PageRank - Basic Idea</a:t>
            </a:r>
          </a:p>
        </p:txBody>
      </p:sp>
      <p:sp>
        <p:nvSpPr>
          <p:cNvPr id="508" name="Shape 508"/>
          <p:cNvSpPr txBox="1"/>
          <p:nvPr>
            <p:ph idx="1" type="body"/>
          </p:nvPr>
        </p:nvSpPr>
        <p:spPr>
          <a:xfrm>
            <a:off x="267890" y="750787"/>
            <a:ext cx="8608200" cy="4028700"/>
          </a:xfrm>
          <a:prstGeom prst="rect">
            <a:avLst/>
          </a:prstGeom>
        </p:spPr>
        <p:txBody>
          <a:bodyPr anchorCtr="0" anchor="t" bIns="91425" lIns="91425" rIns="91425" tIns="91425">
            <a:noAutofit/>
          </a:bodyPr>
          <a:lstStyle/>
          <a:p>
            <a:pPr lvl="0">
              <a:spcBef>
                <a:spcPts val="0"/>
              </a:spcBef>
              <a:buNone/>
            </a:pPr>
            <a:r>
              <a:rPr lang="en-US" sz="2400"/>
              <a:t>Give pages ranks (scores) based on links to them </a:t>
            </a:r>
          </a:p>
          <a:p>
            <a:pPr lvl="0" rtl="0">
              <a:spcBef>
                <a:spcPts val="0"/>
              </a:spcBef>
              <a:buNone/>
            </a:pPr>
            <a:r>
              <a:t/>
            </a:r>
            <a:endParaRPr sz="2400"/>
          </a:p>
          <a:p>
            <a:pPr indent="-330200" lvl="0" marL="457200" rtl="0">
              <a:spcBef>
                <a:spcPts val="0"/>
              </a:spcBef>
              <a:buSzPct val="100000"/>
              <a:buFont typeface="Open Sans"/>
              <a:buAutoNum type="arabicPeriod"/>
            </a:pPr>
            <a:r>
              <a:rPr lang="en-US" sz="1600"/>
              <a:t>Links from many pages =&gt; high rank</a:t>
            </a:r>
          </a:p>
          <a:p>
            <a:pPr indent="-330200" lvl="0" marL="457200" rtl="0">
              <a:spcBef>
                <a:spcPts val="0"/>
              </a:spcBef>
              <a:buSzPct val="100000"/>
              <a:buFont typeface="Open Sans"/>
              <a:buAutoNum type="arabicPeriod"/>
            </a:pPr>
            <a:r>
              <a:rPr lang="en-US" sz="1600"/>
              <a:t>Link from a high-rank page high rank</a:t>
            </a:r>
            <a:r>
              <a:rPr lang="en-US" sz="2600">
                <a:latin typeface="Arial"/>
                <a:ea typeface="Arial"/>
                <a:cs typeface="Arial"/>
                <a:sym typeface="Arial"/>
              </a:rPr>
              <a:t>  </a:t>
            </a:r>
          </a:p>
          <a:p>
            <a:pPr lvl="0" rtl="0">
              <a:spcBef>
                <a:spcPts val="0"/>
              </a:spcBef>
              <a:buNone/>
            </a:pPr>
            <a:r>
              <a:t/>
            </a:r>
            <a:endParaRPr sz="2600">
              <a:latin typeface="Arial"/>
              <a:ea typeface="Arial"/>
              <a:cs typeface="Arial"/>
              <a:sym typeface="Arial"/>
            </a:endParaRPr>
          </a:p>
        </p:txBody>
      </p:sp>
      <p:sp>
        <p:nvSpPr>
          <p:cNvPr id="509" name="Shape 509"/>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PageRank - Demo</a:t>
            </a:r>
          </a:p>
        </p:txBody>
      </p:sp>
      <p:sp>
        <p:nvSpPr>
          <p:cNvPr id="516" name="Shape 516"/>
          <p:cNvSpPr txBox="1"/>
          <p:nvPr>
            <p:ph idx="1" type="body"/>
          </p:nvPr>
        </p:nvSpPr>
        <p:spPr>
          <a:xfrm>
            <a:off x="267890" y="750787"/>
            <a:ext cx="8608200" cy="4028700"/>
          </a:xfrm>
          <a:prstGeom prst="rect">
            <a:avLst/>
          </a:prstGeom>
        </p:spPr>
        <p:txBody>
          <a:bodyPr anchorCtr="0" anchor="t" bIns="91425" lIns="91425" rIns="91425" tIns="91425">
            <a:noAutofit/>
          </a:bodyPr>
          <a:lstStyle/>
          <a:p>
            <a:pPr lvl="0" rtl="0">
              <a:spcBef>
                <a:spcPts val="0"/>
              </a:spcBef>
              <a:buNone/>
            </a:pPr>
            <a:r>
              <a:rPr lang="en-US" sz="2600">
                <a:latin typeface="Arial"/>
                <a:ea typeface="Arial"/>
                <a:cs typeface="Arial"/>
                <a:sym typeface="Arial"/>
              </a:rPr>
              <a:t>  </a:t>
            </a:r>
          </a:p>
          <a:p>
            <a:pPr lvl="0" rtl="0">
              <a:spcBef>
                <a:spcPts val="0"/>
              </a:spcBef>
              <a:buNone/>
            </a:pPr>
            <a:r>
              <a:t/>
            </a:r>
            <a:endParaRPr sz="2600">
              <a:latin typeface="Arial"/>
              <a:ea typeface="Arial"/>
              <a:cs typeface="Arial"/>
              <a:sym typeface="Arial"/>
            </a:endParaRPr>
          </a:p>
        </p:txBody>
      </p:sp>
      <p:sp>
        <p:nvSpPr>
          <p:cNvPr id="517" name="Shape 517"/>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Screen Shot 2016-05-06 at 10.11.02 PM.png" id="518" name="Shape 518"/>
          <p:cNvPicPr preferRelativeResize="0"/>
          <p:nvPr/>
        </p:nvPicPr>
        <p:blipFill>
          <a:blip r:embed="rId3">
            <a:alphaModFix/>
          </a:blip>
          <a:stretch>
            <a:fillRect/>
          </a:stretch>
        </p:blipFill>
        <p:spPr>
          <a:xfrm>
            <a:off x="335975" y="826025"/>
            <a:ext cx="6623170" cy="3549987"/>
          </a:xfrm>
          <a:prstGeom prst="rect">
            <a:avLst/>
          </a:prstGeom>
          <a:noFill/>
          <a:ln>
            <a:noFill/>
          </a:ln>
        </p:spPr>
      </p:pic>
      <p:sp>
        <p:nvSpPr>
          <p:cNvPr id="519" name="Shape 519"/>
          <p:cNvSpPr txBox="1"/>
          <p:nvPr/>
        </p:nvSpPr>
        <p:spPr>
          <a:xfrm>
            <a:off x="6693900" y="4575425"/>
            <a:ext cx="2182200" cy="311400"/>
          </a:xfrm>
          <a:prstGeom prst="rect">
            <a:avLst/>
          </a:prstGeom>
          <a:noFill/>
          <a:ln>
            <a:noFill/>
          </a:ln>
        </p:spPr>
        <p:txBody>
          <a:bodyPr anchorCtr="0" anchor="ctr" bIns="91425" lIns="91425" rIns="91425" tIns="91425">
            <a:noAutofit/>
          </a:bodyPr>
          <a:lstStyle/>
          <a:p>
            <a:pPr lvl="0" rtl="0">
              <a:spcBef>
                <a:spcPts val="0"/>
              </a:spcBef>
              <a:buNone/>
            </a:pPr>
            <a:r>
              <a:rPr lang="en-US" sz="900"/>
              <a:t>Source : http://ampcamp.berkeley.edu/</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descr="Melbourne-PeteHutch-1030146_BW.jpg" id="524" name="Shape 524"/>
          <p:cNvPicPr preferRelativeResize="0"/>
          <p:nvPr/>
        </p:nvPicPr>
        <p:blipFill rotWithShape="1">
          <a:blip r:embed="rId3">
            <a:alphaModFix/>
          </a:blip>
          <a:srcRect b="96" l="7007" r="4293" t="12222"/>
          <a:stretch/>
        </p:blipFill>
        <p:spPr>
          <a:xfrm>
            <a:off x="-2279648" y="-1588805"/>
            <a:ext cx="13703400" cy="9039600"/>
          </a:xfrm>
          <a:prstGeom prst="rect">
            <a:avLst/>
          </a:prstGeom>
          <a:noFill/>
          <a:ln>
            <a:noFill/>
          </a:ln>
        </p:spPr>
      </p:pic>
      <p:sp>
        <p:nvSpPr>
          <p:cNvPr id="525" name="Shape 525"/>
          <p:cNvSpPr txBox="1"/>
          <p:nvPr>
            <p:ph type="title"/>
          </p:nvPr>
        </p:nvSpPr>
        <p:spPr>
          <a:xfrm>
            <a:off x="379550" y="1665923"/>
            <a:ext cx="8385000" cy="952500"/>
          </a:xfrm>
          <a:prstGeom prst="rect">
            <a:avLst/>
          </a:prstGeom>
          <a:noFill/>
          <a:ln>
            <a:noFill/>
          </a:ln>
        </p:spPr>
        <p:txBody>
          <a:bodyPr anchorCtr="0" anchor="b" bIns="0" lIns="0" rIns="0" tIns="0">
            <a:noAutofit/>
          </a:bodyPr>
          <a:lstStyle/>
          <a:p>
            <a:pPr indent="0" lvl="0" marL="0" marR="0" rtl="0" algn="ctr">
              <a:lnSpc>
                <a:spcPct val="70000"/>
              </a:lnSpc>
              <a:spcBef>
                <a:spcPts val="0"/>
              </a:spcBef>
              <a:spcAft>
                <a:spcPts val="0"/>
              </a:spcAft>
              <a:buClr>
                <a:srgbClr val="FFFFFF"/>
              </a:buClr>
              <a:buSzPct val="25000"/>
              <a:buFont typeface="Open Sans"/>
              <a:buNone/>
            </a:pPr>
            <a:r>
              <a:rPr lang="en-US" sz="3600"/>
              <a:t>Back to the Future</a:t>
            </a:r>
          </a:p>
        </p:txBody>
      </p:sp>
      <p:sp>
        <p:nvSpPr>
          <p:cNvPr id="526" name="Shape 526"/>
          <p:cNvSpPr txBox="1"/>
          <p:nvPr>
            <p:ph idx="12" type="sldNum"/>
          </p:nvPr>
        </p:nvSpPr>
        <p:spPr>
          <a:xfrm>
            <a:off x="8687471" y="4886828"/>
            <a:ext cx="188700" cy="154200"/>
          </a:xfrm>
          <a:prstGeom prst="rect">
            <a:avLst/>
          </a:prstGeom>
          <a:noFill/>
          <a:ln>
            <a:noFill/>
          </a:ln>
        </p:spPr>
        <p:txBody>
          <a:bodyPr anchorCtr="0" anchor="t" bIns="28700" lIns="57400" rIns="57400" tIns="28700">
            <a:noAutofit/>
          </a:bodyPr>
          <a:lstStyle/>
          <a:p>
            <a:pPr indent="0" lvl="0" marL="0" marR="0" rtl="0" algn="r">
              <a:lnSpc>
                <a:spcPct val="100000"/>
              </a:lnSpc>
              <a:spcBef>
                <a:spcPts val="0"/>
              </a:spcBef>
              <a:spcAft>
                <a:spcPts val="0"/>
              </a:spcAft>
              <a:buSzPct val="25000"/>
              <a:buNone/>
            </a:pPr>
            <a:fld id="{00000000-1234-1234-1234-123412341234}" type="slidenum">
              <a:rPr b="0" i="1" lang="en-US" sz="700" u="none" cap="none" strike="noStrike">
                <a:solidFill>
                  <a:srgbClr val="808184"/>
                </a:solidFill>
                <a:latin typeface="Open Sans"/>
                <a:ea typeface="Open Sans"/>
                <a:cs typeface="Open Sans"/>
                <a:sym typeface="Open Sans"/>
              </a:rPr>
              <a:t>‹#›</a:t>
            </a:fld>
          </a:p>
        </p:txBody>
      </p:sp>
      <p:cxnSp>
        <p:nvCxnSpPr>
          <p:cNvPr id="527" name="Shape 527"/>
          <p:cNvCxnSpPr/>
          <p:nvPr/>
        </p:nvCxnSpPr>
        <p:spPr>
          <a:xfrm>
            <a:off x="3124250" y="3435381"/>
            <a:ext cx="2895600" cy="0"/>
          </a:xfrm>
          <a:prstGeom prst="straightConnector1">
            <a:avLst/>
          </a:prstGeom>
          <a:noFill/>
          <a:ln cap="flat" cmpd="sng" w="12700">
            <a:solidFill>
              <a:srgbClr val="FFFFFF"/>
            </a:solidFill>
            <a:prstDash val="solid"/>
            <a:miter lim="8000"/>
            <a:headEnd len="med" w="med" type="none"/>
            <a:tailEnd len="med" w="med" type="none"/>
          </a:ln>
        </p:spPr>
      </p:cxnSp>
      <p:cxnSp>
        <p:nvCxnSpPr>
          <p:cNvPr id="528" name="Shape 528"/>
          <p:cNvCxnSpPr/>
          <p:nvPr/>
        </p:nvCxnSpPr>
        <p:spPr>
          <a:xfrm>
            <a:off x="3124250" y="1161530"/>
            <a:ext cx="2895600" cy="0"/>
          </a:xfrm>
          <a:prstGeom prst="straightConnector1">
            <a:avLst/>
          </a:prstGeom>
          <a:noFill/>
          <a:ln cap="flat" cmpd="sng" w="12700">
            <a:solidFill>
              <a:srgbClr val="FFFFFF"/>
            </a:solidFill>
            <a:prstDash val="solid"/>
            <a:miter lim="8000"/>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267890" y="210833"/>
            <a:ext cx="8608200" cy="382200"/>
          </a:xfrm>
          <a:prstGeom prst="rect">
            <a:avLst/>
          </a:prstGeom>
        </p:spPr>
        <p:txBody>
          <a:bodyPr anchorCtr="0" anchor="ctr" bIns="91425" lIns="91425" rIns="91425" tIns="91425">
            <a:noAutofit/>
          </a:bodyPr>
          <a:lstStyle/>
          <a:p>
            <a:pPr lvl="0">
              <a:spcBef>
                <a:spcPts val="0"/>
              </a:spcBef>
              <a:buNone/>
            </a:pPr>
            <a:r>
              <a:rPr lang="en-US"/>
              <a:t>Future Big Data Trends</a:t>
            </a:r>
          </a:p>
        </p:txBody>
      </p:sp>
      <p:sp>
        <p:nvSpPr>
          <p:cNvPr id="535" name="Shape 535"/>
          <p:cNvSpPr txBox="1"/>
          <p:nvPr>
            <p:ph idx="1" type="body"/>
          </p:nvPr>
        </p:nvSpPr>
        <p:spPr>
          <a:xfrm>
            <a:off x="267890" y="750787"/>
            <a:ext cx="8608200" cy="4028700"/>
          </a:xfrm>
          <a:prstGeom prst="rect">
            <a:avLst/>
          </a:prstGeom>
        </p:spPr>
        <p:txBody>
          <a:bodyPr anchorCtr="0" anchor="t" bIns="91425" lIns="91425" rIns="91425" tIns="91425">
            <a:noAutofit/>
          </a:bodyPr>
          <a:lstStyle/>
          <a:p>
            <a:pPr indent="-330200" lvl="0" marL="457200" rtl="0">
              <a:lnSpc>
                <a:spcPct val="150000"/>
              </a:lnSpc>
              <a:spcBef>
                <a:spcPts val="0"/>
              </a:spcBef>
              <a:buSzPct val="100000"/>
            </a:pPr>
            <a:r>
              <a:rPr lang="en-US" sz="1600"/>
              <a:t>Big data specific languages such as Julia</a:t>
            </a:r>
          </a:p>
          <a:p>
            <a:pPr indent="-330200" lvl="0" marL="457200" rtl="0">
              <a:lnSpc>
                <a:spcPct val="150000"/>
              </a:lnSpc>
              <a:spcBef>
                <a:spcPts val="0"/>
              </a:spcBef>
              <a:buSzPct val="100000"/>
            </a:pPr>
            <a:r>
              <a:rPr lang="en-US" sz="1600"/>
              <a:t>Third party domain systems on top of current ecosystem - (Adam)</a:t>
            </a:r>
          </a:p>
          <a:p>
            <a:pPr indent="-330200" lvl="0" marL="457200" rtl="0">
              <a:lnSpc>
                <a:spcPct val="150000"/>
              </a:lnSpc>
              <a:spcBef>
                <a:spcPts val="0"/>
              </a:spcBef>
              <a:buSzPct val="100000"/>
            </a:pPr>
            <a:r>
              <a:rPr lang="en-US" sz="1600"/>
              <a:t>Mixture of CPU-GPU big data computes (HeteroSpark)</a:t>
            </a:r>
          </a:p>
          <a:p>
            <a:pPr indent="-330200" lvl="0" marL="457200" rtl="0">
              <a:lnSpc>
                <a:spcPct val="150000"/>
              </a:lnSpc>
              <a:spcBef>
                <a:spcPts val="0"/>
              </a:spcBef>
              <a:buSzPct val="100000"/>
            </a:pPr>
            <a:r>
              <a:rPr lang="en-US" sz="1600"/>
              <a:t>Better visualization tools for Data Analysts and BAs(Zeppelin)</a:t>
            </a:r>
          </a:p>
          <a:p>
            <a:pPr indent="-330200" lvl="0" marL="457200" rtl="0">
              <a:lnSpc>
                <a:spcPct val="150000"/>
              </a:lnSpc>
              <a:spcBef>
                <a:spcPts val="0"/>
              </a:spcBef>
              <a:buSzPct val="100000"/>
            </a:pPr>
            <a:r>
              <a:rPr lang="en-US" sz="1600"/>
              <a:t>Faster results over data accuracy (Blink DB)</a:t>
            </a:r>
          </a:p>
          <a:p>
            <a:pPr indent="-330200" lvl="0" marL="457200" rtl="0">
              <a:lnSpc>
                <a:spcPct val="150000"/>
              </a:lnSpc>
              <a:spcBef>
                <a:spcPts val="0"/>
              </a:spcBef>
              <a:buSzPct val="100000"/>
            </a:pPr>
            <a:r>
              <a:rPr lang="en-US" sz="1600"/>
              <a:t>Machine Learning/IoT</a:t>
            </a:r>
          </a:p>
        </p:txBody>
      </p:sp>
      <p:sp>
        <p:nvSpPr>
          <p:cNvPr id="536" name="Shape 536"/>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Shape 541"/>
          <p:cNvPicPr preferRelativeResize="0"/>
          <p:nvPr/>
        </p:nvPicPr>
        <p:blipFill>
          <a:blip r:embed="rId3">
            <a:alphaModFix/>
          </a:blip>
          <a:stretch>
            <a:fillRect/>
          </a:stretch>
        </p:blipFill>
        <p:spPr>
          <a:xfrm>
            <a:off x="0" y="2375"/>
            <a:ext cx="9144000" cy="5143500"/>
          </a:xfrm>
          <a:prstGeom prst="rect">
            <a:avLst/>
          </a:prstGeom>
          <a:noFill/>
          <a:ln>
            <a:noFill/>
          </a:ln>
        </p:spPr>
      </p:pic>
      <p:sp>
        <p:nvSpPr>
          <p:cNvPr id="542" name="Shape 542"/>
          <p:cNvSpPr txBox="1"/>
          <p:nvPr>
            <p:ph type="title"/>
          </p:nvPr>
        </p:nvSpPr>
        <p:spPr>
          <a:xfrm>
            <a:off x="375465" y="3439412"/>
            <a:ext cx="8608200" cy="1005600"/>
          </a:xfrm>
          <a:prstGeom prst="rect">
            <a:avLst/>
          </a:prstGeom>
          <a:noFill/>
          <a:ln>
            <a:noFill/>
          </a:ln>
        </p:spPr>
        <p:txBody>
          <a:bodyPr anchorCtr="0" anchor="ctr" bIns="0" lIns="0" rIns="0" tIns="0">
            <a:noAutofit/>
          </a:bodyPr>
          <a:lstStyle/>
          <a:p>
            <a:pPr indent="0" lvl="0" marL="0" marR="0" rtl="0" algn="ctr">
              <a:lnSpc>
                <a:spcPct val="70000"/>
              </a:lnSpc>
              <a:spcBef>
                <a:spcPts val="0"/>
              </a:spcBef>
              <a:spcAft>
                <a:spcPts val="0"/>
              </a:spcAft>
              <a:buSzPct val="25000"/>
              <a:buNone/>
            </a:pPr>
            <a:r>
              <a:rPr b="0" i="0" lang="en-US" sz="5300" u="none" cap="none" strike="noStrike">
                <a:solidFill>
                  <a:schemeClr val="lt1"/>
                </a:solidFill>
                <a:latin typeface="Open Sans"/>
                <a:ea typeface="Open Sans"/>
                <a:cs typeface="Open Sans"/>
                <a:sym typeface="Open Sans"/>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65" name="Shape 165"/>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The 3 V’s revisited</a:t>
            </a:r>
          </a:p>
        </p:txBody>
      </p:sp>
      <p:pic>
        <p:nvPicPr>
          <p:cNvPr id="166" name="Shape 166"/>
          <p:cNvPicPr preferRelativeResize="0"/>
          <p:nvPr/>
        </p:nvPicPr>
        <p:blipFill>
          <a:blip r:embed="rId3">
            <a:alphaModFix/>
          </a:blip>
          <a:stretch>
            <a:fillRect/>
          </a:stretch>
        </p:blipFill>
        <p:spPr>
          <a:xfrm>
            <a:off x="1986373" y="874923"/>
            <a:ext cx="5171249" cy="40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73" name="Shape 173"/>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About Hadoop</a:t>
            </a:r>
          </a:p>
        </p:txBody>
      </p:sp>
      <p:sp>
        <p:nvSpPr>
          <p:cNvPr id="174" name="Shape 174"/>
          <p:cNvSpPr txBox="1"/>
          <p:nvPr/>
        </p:nvSpPr>
        <p:spPr>
          <a:xfrm>
            <a:off x="311700" y="816450"/>
            <a:ext cx="8520600" cy="3838500"/>
          </a:xfrm>
          <a:prstGeom prst="rect">
            <a:avLst/>
          </a:prstGeom>
          <a:noFill/>
          <a:ln>
            <a:noFill/>
          </a:ln>
        </p:spPr>
        <p:txBody>
          <a:bodyPr anchorCtr="0" anchor="t" bIns="91425" lIns="91425" rIns="91425" tIns="91425">
            <a:noAutofit/>
          </a:bodyPr>
          <a:lstStyle/>
          <a:p>
            <a:pPr lvl="0">
              <a:spcBef>
                <a:spcPts val="0"/>
              </a:spcBef>
              <a:buNone/>
            </a:pPr>
            <a:r>
              <a:rPr lang="en-US" sz="2400">
                <a:solidFill>
                  <a:schemeClr val="dk1"/>
                </a:solidFill>
                <a:latin typeface="Open Sans"/>
                <a:ea typeface="Open Sans"/>
                <a:cs typeface="Open Sans"/>
                <a:sym typeface="Open Sans"/>
              </a:rPr>
              <a:t>Used for storage and large scale processing of data-sets on clusters of commodity hardware </a:t>
            </a:r>
          </a:p>
          <a:p>
            <a:pPr lvl="0" rtl="0">
              <a:spcBef>
                <a:spcPts val="0"/>
              </a:spcBef>
              <a:buNone/>
            </a:pPr>
            <a:r>
              <a:t/>
            </a:r>
            <a:endParaRPr sz="2400">
              <a:solidFill>
                <a:schemeClr val="dk1"/>
              </a:solidFill>
              <a:latin typeface="Open Sans"/>
              <a:ea typeface="Open Sans"/>
              <a:cs typeface="Open Sans"/>
              <a:sym typeface="Open Sans"/>
            </a:endParaRPr>
          </a:p>
          <a:p>
            <a:pPr indent="-330200" lvl="0" marL="457200" rtl="0">
              <a:lnSpc>
                <a:spcPct val="150000"/>
              </a:lnSpc>
              <a:spcBef>
                <a:spcPts val="0"/>
              </a:spcBef>
              <a:buClr>
                <a:srgbClr val="000000"/>
              </a:buClr>
              <a:buSzPct val="100000"/>
              <a:buFont typeface="Open Sans"/>
              <a:buChar char="●"/>
            </a:pPr>
            <a:r>
              <a:rPr lang="en-US" sz="1600">
                <a:latin typeface="Open Sans"/>
                <a:ea typeface="Open Sans"/>
                <a:cs typeface="Open Sans"/>
                <a:sym typeface="Open Sans"/>
              </a:rPr>
              <a:t>Came out in 2004 - Doug Cutting</a:t>
            </a:r>
          </a:p>
          <a:p>
            <a:pPr indent="-330200" lvl="0" marL="457200" rtl="0">
              <a:lnSpc>
                <a:spcPct val="150000"/>
              </a:lnSpc>
              <a:spcBef>
                <a:spcPts val="0"/>
              </a:spcBef>
              <a:buClr>
                <a:srgbClr val="000000"/>
              </a:buClr>
              <a:buSzPct val="100000"/>
              <a:buFont typeface="Open Sans"/>
              <a:buChar char="●"/>
            </a:pPr>
            <a:r>
              <a:rPr lang="en-US" sz="1600">
                <a:latin typeface="Open Sans"/>
                <a:ea typeface="Open Sans"/>
                <a:cs typeface="Open Sans"/>
                <a:sym typeface="Open Sans"/>
              </a:rPr>
              <a:t>Based on a google paper in 2003</a:t>
            </a:r>
          </a:p>
          <a:p>
            <a:pPr indent="-330200" lvl="0" marL="457200" rtl="0">
              <a:lnSpc>
                <a:spcPct val="150000"/>
              </a:lnSpc>
              <a:spcBef>
                <a:spcPts val="0"/>
              </a:spcBef>
              <a:buClr>
                <a:srgbClr val="000000"/>
              </a:buClr>
              <a:buSzPct val="100000"/>
              <a:buFont typeface="Open Sans"/>
              <a:buChar char="●"/>
            </a:pPr>
            <a:r>
              <a:rPr lang="en-US" sz="1600">
                <a:solidFill>
                  <a:srgbClr val="000000"/>
                </a:solidFill>
                <a:latin typeface="Open Sans"/>
                <a:ea typeface="Open Sans"/>
                <a:cs typeface="Open Sans"/>
                <a:sym typeface="Open Sans"/>
              </a:rPr>
              <a:t>Open source framework</a:t>
            </a:r>
          </a:p>
          <a:p>
            <a:pPr indent="-330200" lvl="0" marL="457200" rtl="0">
              <a:lnSpc>
                <a:spcPct val="150000"/>
              </a:lnSpc>
              <a:spcBef>
                <a:spcPts val="0"/>
              </a:spcBef>
              <a:buClr>
                <a:srgbClr val="000000"/>
              </a:buClr>
              <a:buSzPct val="100000"/>
              <a:buFont typeface="Open Sans"/>
              <a:buChar char="●"/>
            </a:pPr>
            <a:r>
              <a:rPr lang="en-US" sz="1600">
                <a:solidFill>
                  <a:srgbClr val="000000"/>
                </a:solidFill>
                <a:latin typeface="Open Sans"/>
                <a:ea typeface="Open Sans"/>
                <a:cs typeface="Open Sans"/>
                <a:sym typeface="Open Sans"/>
              </a:rPr>
              <a:t>Mainly consists of the following two modules:</a:t>
            </a:r>
          </a:p>
          <a:p>
            <a:pPr indent="-330200" lvl="1" marL="914400" rtl="0">
              <a:lnSpc>
                <a:spcPct val="150000"/>
              </a:lnSpc>
              <a:spcBef>
                <a:spcPts val="0"/>
              </a:spcBef>
              <a:buClr>
                <a:srgbClr val="000000"/>
              </a:buClr>
              <a:buSzPct val="100000"/>
              <a:buFont typeface="Open Sans"/>
              <a:buChar char="○"/>
            </a:pPr>
            <a:r>
              <a:rPr lang="en-US" sz="1600">
                <a:solidFill>
                  <a:srgbClr val="000000"/>
                </a:solidFill>
                <a:latin typeface="Open Sans"/>
                <a:ea typeface="Open Sans"/>
                <a:cs typeface="Open Sans"/>
                <a:sym typeface="Open Sans"/>
              </a:rPr>
              <a:t>HDFS				(Distributed Storage)</a:t>
            </a:r>
          </a:p>
          <a:p>
            <a:pPr indent="-330200" lvl="1" marL="914400" rtl="0">
              <a:lnSpc>
                <a:spcPct val="150000"/>
              </a:lnSpc>
              <a:spcBef>
                <a:spcPts val="0"/>
              </a:spcBef>
              <a:buClr>
                <a:srgbClr val="000000"/>
              </a:buClr>
              <a:buSzPct val="100000"/>
              <a:buFont typeface="Open Sans"/>
              <a:buChar char="○"/>
            </a:pPr>
            <a:r>
              <a:rPr lang="en-US" sz="1600">
                <a:solidFill>
                  <a:srgbClr val="000000"/>
                </a:solidFill>
                <a:latin typeface="Open Sans"/>
                <a:ea typeface="Open Sans"/>
                <a:cs typeface="Open Sans"/>
                <a:sym typeface="Open Sans"/>
              </a:rPr>
              <a:t>MapReduce		        (Analysis/Processing)</a:t>
            </a:r>
            <a:r>
              <a:rPr lang="en-US" sz="1800"/>
              <a:t>  </a:t>
            </a:r>
          </a:p>
          <a:p>
            <a:pPr indent="0" lvl="0" marL="457200" rtl="0">
              <a:spcBef>
                <a:spcPts val="0"/>
              </a:spcBef>
              <a:buNone/>
            </a:pPr>
            <a:r>
              <a:t/>
            </a:r>
            <a:endParaRPr sz="1800"/>
          </a:p>
          <a:p>
            <a:pPr indent="0" lvl="0" marL="457200" rtl="0">
              <a:spcBef>
                <a:spcPts val="0"/>
              </a:spcBef>
              <a:buNone/>
            </a:pPr>
            <a:r>
              <a:t/>
            </a:r>
            <a:endParaRPr sz="1800"/>
          </a:p>
          <a:p>
            <a:pPr indent="0" lvl="0" marL="457200" rtl="0">
              <a:spcBef>
                <a:spcPts val="0"/>
              </a:spcBef>
              <a:buNone/>
            </a:pPr>
            <a:r>
              <a:t/>
            </a:r>
            <a:endParaRPr sz="1800"/>
          </a:p>
          <a:p>
            <a:pPr lvl="0" rtl="0">
              <a:spcBef>
                <a:spcPts val="0"/>
              </a:spcBef>
              <a:buNone/>
            </a:pPr>
            <a:r>
              <a:t/>
            </a:r>
            <a:endParaRPr sz="2800">
              <a:solidFill>
                <a:srgbClr val="000000"/>
              </a:solidFill>
            </a:endParaRPr>
          </a:p>
          <a:p>
            <a:pPr lvl="0" rtl="0">
              <a:spcBef>
                <a:spcPts val="0"/>
              </a:spcBef>
              <a:buNone/>
            </a:pPr>
            <a:r>
              <a:t/>
            </a:r>
            <a:endParaRPr sz="2800">
              <a:solidFill>
                <a:srgbClr val="000000"/>
              </a:solidFill>
            </a:endParaRPr>
          </a:p>
          <a:p>
            <a:pPr lvl="0" rtl="0">
              <a:spcBef>
                <a:spcPts val="0"/>
              </a:spcBef>
              <a:buNone/>
            </a:pPr>
            <a:r>
              <a:t/>
            </a:r>
            <a:endParaRPr sz="2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a:spcBef>
                <a:spcPts val="0"/>
              </a:spcBef>
              <a:buClr>
                <a:srgbClr val="000000"/>
              </a:buClr>
              <a:buSzPct val="25000"/>
              <a:buFont typeface="Arial"/>
              <a:buNone/>
            </a:pPr>
            <a:fld id="{00000000-1234-1234-1234-123412341234}" type="slidenum">
              <a:rPr lang="en-US"/>
              <a:t>‹#›</a:t>
            </a:fld>
          </a:p>
        </p:txBody>
      </p:sp>
      <p:pic>
        <p:nvPicPr>
          <p:cNvPr id="181" name="Shape 181"/>
          <p:cNvPicPr preferRelativeResize="0"/>
          <p:nvPr/>
        </p:nvPicPr>
        <p:blipFill>
          <a:blip r:embed="rId3">
            <a:alphaModFix/>
          </a:blip>
          <a:stretch>
            <a:fillRect/>
          </a:stretch>
        </p:blipFill>
        <p:spPr>
          <a:xfrm>
            <a:off x="0" y="0"/>
            <a:ext cx="9144000" cy="6238225"/>
          </a:xfrm>
          <a:prstGeom prst="rect">
            <a:avLst/>
          </a:prstGeom>
          <a:noFill/>
          <a:ln>
            <a:noFill/>
          </a:ln>
        </p:spPr>
      </p:pic>
      <p:sp>
        <p:nvSpPr>
          <p:cNvPr id="182" name="Shape 182"/>
          <p:cNvSpPr txBox="1"/>
          <p:nvPr>
            <p:ph type="title"/>
          </p:nvPr>
        </p:nvSpPr>
        <p:spPr>
          <a:xfrm>
            <a:off x="379512" y="1562821"/>
            <a:ext cx="8385000" cy="2022600"/>
          </a:xfrm>
          <a:prstGeom prst="rect">
            <a:avLst/>
          </a:prstGeom>
        </p:spPr>
        <p:txBody>
          <a:bodyPr anchorCtr="0" anchor="ctr" bIns="91425" lIns="91425" rIns="91425" tIns="91425">
            <a:noAutofit/>
          </a:bodyPr>
          <a:lstStyle/>
          <a:p>
            <a:pPr lvl="0">
              <a:spcBef>
                <a:spcPts val="0"/>
              </a:spcBef>
              <a:buNone/>
            </a:pPr>
            <a:r>
              <a:rPr lang="en-US"/>
              <a:t>A brief tour into some historic code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89" name="Shape 189"/>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What is MapReduce?</a:t>
            </a:r>
          </a:p>
        </p:txBody>
      </p:sp>
      <p:pic>
        <p:nvPicPr>
          <p:cNvPr descr="main-qimg-9c7b27e4a0510408a20185695f9f197f" id="190" name="Shape 190"/>
          <p:cNvPicPr preferRelativeResize="0"/>
          <p:nvPr/>
        </p:nvPicPr>
        <p:blipFill>
          <a:blip r:embed="rId3">
            <a:alphaModFix/>
          </a:blip>
          <a:stretch>
            <a:fillRect/>
          </a:stretch>
        </p:blipFill>
        <p:spPr>
          <a:xfrm>
            <a:off x="1876351" y="840575"/>
            <a:ext cx="5391295" cy="4046250"/>
          </a:xfrm>
          <a:prstGeom prst="rect">
            <a:avLst/>
          </a:prstGeom>
          <a:noFill/>
          <a:ln>
            <a:noFill/>
          </a:ln>
        </p:spPr>
      </p:pic>
      <p:sp>
        <p:nvSpPr>
          <p:cNvPr id="191" name="Shape 191"/>
          <p:cNvSpPr/>
          <p:nvPr/>
        </p:nvSpPr>
        <p:spPr>
          <a:xfrm>
            <a:off x="5946050" y="4078125"/>
            <a:ext cx="655200" cy="489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92" name="Shape 192"/>
          <p:cNvSpPr txBox="1"/>
          <p:nvPr/>
        </p:nvSpPr>
        <p:spPr>
          <a:xfrm>
            <a:off x="6501075" y="4528200"/>
            <a:ext cx="1756800" cy="3585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US" sz="1000"/>
              <a:t>Source: Quora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99" name="Shape 199"/>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Example</a:t>
            </a:r>
          </a:p>
        </p:txBody>
      </p:sp>
      <p:sp>
        <p:nvSpPr>
          <p:cNvPr id="200" name="Shape 200"/>
          <p:cNvSpPr/>
          <p:nvPr/>
        </p:nvSpPr>
        <p:spPr>
          <a:xfrm>
            <a:off x="5946050" y="4078125"/>
            <a:ext cx="655200" cy="489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descr="intro-to-big-data-using-hadoop-13-728.jpg" id="201" name="Shape 201"/>
          <p:cNvPicPr preferRelativeResize="0"/>
          <p:nvPr/>
        </p:nvPicPr>
        <p:blipFill rotWithShape="1">
          <a:blip r:embed="rId3">
            <a:alphaModFix/>
          </a:blip>
          <a:srcRect b="0" l="0" r="0" t="17817"/>
          <a:stretch/>
        </p:blipFill>
        <p:spPr>
          <a:xfrm>
            <a:off x="1278487" y="787674"/>
            <a:ext cx="6587035" cy="4060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p:nvPr/>
        </p:nvSpPr>
        <p:spPr>
          <a:xfrm>
            <a:off x="267900" y="725575"/>
            <a:ext cx="8608200" cy="4206600"/>
          </a:xfrm>
          <a:prstGeom prst="rect">
            <a:avLst/>
          </a:prstGeom>
          <a:solidFill>
            <a:srgbClr val="EEEEEE"/>
          </a:solidFill>
          <a:ln>
            <a:noFill/>
          </a:ln>
        </p:spPr>
        <p:txBody>
          <a:bodyPr anchorCtr="0" anchor="ctr" bIns="228600" lIns="457200" rIns="457200" tIns="228600">
            <a:noAutofit/>
          </a:bodyPr>
          <a:lstStyle/>
          <a:p>
            <a:pPr indent="0" lvl="0" marL="0" marR="0" rtl="0" algn="ctr">
              <a:lnSpc>
                <a:spcPct val="100000"/>
              </a:lnSpc>
              <a:spcBef>
                <a:spcPts val="0"/>
              </a:spcBef>
              <a:spcAft>
                <a:spcPts val="0"/>
              </a:spcAft>
              <a:buNone/>
            </a:pPr>
            <a:r>
              <a:t/>
            </a:r>
            <a:endParaRPr b="0" i="0" sz="1500" u="none" cap="none" strike="noStrike">
              <a:solidFill>
                <a:srgbClr val="000000"/>
              </a:solidFill>
              <a:latin typeface="Open Sans"/>
              <a:ea typeface="Open Sans"/>
              <a:cs typeface="Open Sans"/>
              <a:sym typeface="Open Sans"/>
            </a:endParaRPr>
          </a:p>
        </p:txBody>
      </p:sp>
      <p:sp>
        <p:nvSpPr>
          <p:cNvPr id="208" name="Shape 208"/>
          <p:cNvSpPr txBox="1"/>
          <p:nvPr>
            <p:ph idx="12" type="sldNum"/>
          </p:nvPr>
        </p:nvSpPr>
        <p:spPr>
          <a:xfrm>
            <a:off x="8687471" y="4886828"/>
            <a:ext cx="188700" cy="154200"/>
          </a:xfrm>
          <a:prstGeom prst="rect">
            <a:avLst/>
          </a:prstGeom>
        </p:spPr>
        <p:txBody>
          <a:bodyPr anchorCtr="0" anchor="t" bIns="28700" lIns="57400" rIns="57400" tIns="28700">
            <a:noAutofit/>
          </a:bodyPr>
          <a:lstStyle/>
          <a:p>
            <a:pPr lvl="0" rtl="0">
              <a:spcBef>
                <a:spcPts val="0"/>
              </a:spcBef>
              <a:buClr>
                <a:srgbClr val="000000"/>
              </a:buClr>
              <a:buSzPct val="25000"/>
              <a:buFont typeface="Arial"/>
              <a:buNone/>
            </a:pPr>
            <a:fld id="{00000000-1234-1234-1234-123412341234}" type="slidenum">
              <a:rPr lang="en-US"/>
              <a:t>‹#›</a:t>
            </a:fld>
          </a:p>
        </p:txBody>
      </p:sp>
      <p:sp>
        <p:nvSpPr>
          <p:cNvPr id="209" name="Shape 209"/>
          <p:cNvSpPr txBox="1"/>
          <p:nvPr>
            <p:ph type="title"/>
          </p:nvPr>
        </p:nvSpPr>
        <p:spPr>
          <a:xfrm>
            <a:off x="267890" y="210833"/>
            <a:ext cx="8608200" cy="382200"/>
          </a:xfrm>
          <a:prstGeom prst="rect">
            <a:avLst/>
          </a:prstGeom>
        </p:spPr>
        <p:txBody>
          <a:bodyPr anchorCtr="0" anchor="ctr" bIns="91425" lIns="91425" rIns="91425" tIns="91425">
            <a:noAutofit/>
          </a:bodyPr>
          <a:lstStyle/>
          <a:p>
            <a:pPr lvl="0" rtl="0">
              <a:spcBef>
                <a:spcPts val="0"/>
              </a:spcBef>
              <a:buNone/>
            </a:pPr>
            <a:r>
              <a:rPr lang="en-US"/>
              <a:t>Word Count - Driver Program</a:t>
            </a:r>
          </a:p>
        </p:txBody>
      </p:sp>
      <p:sp>
        <p:nvSpPr>
          <p:cNvPr id="210" name="Shape 210"/>
          <p:cNvSpPr txBox="1"/>
          <p:nvPr/>
        </p:nvSpPr>
        <p:spPr>
          <a:xfrm>
            <a:off x="267975" y="772600"/>
            <a:ext cx="8608200" cy="4159500"/>
          </a:xfrm>
          <a:prstGeom prst="rect">
            <a:avLst/>
          </a:prstGeom>
          <a:noFill/>
          <a:ln>
            <a:noFill/>
          </a:ln>
        </p:spPr>
        <p:txBody>
          <a:bodyPr anchorCtr="0" anchor="t" bIns="91425" lIns="91425" rIns="91425" tIns="91425">
            <a:noAutofit/>
          </a:bodyPr>
          <a:lstStyle/>
          <a:p>
            <a:pPr lvl="0" rtl="0">
              <a:spcBef>
                <a:spcPts val="0"/>
              </a:spcBef>
              <a:buNone/>
            </a:pPr>
            <a:r>
              <a:rPr lang="en-US" sz="1600">
                <a:solidFill>
                  <a:schemeClr val="dk1"/>
                </a:solidFill>
                <a:latin typeface="Open Sans"/>
                <a:ea typeface="Open Sans"/>
                <a:cs typeface="Open Sans"/>
                <a:sym typeface="Open Sans"/>
              </a:rPr>
              <a:t>public class WordCount {</a:t>
            </a:r>
          </a:p>
          <a:p>
            <a:pPr lvl="0" rtl="0">
              <a:spcBef>
                <a:spcPts val="0"/>
              </a:spcBef>
              <a:buNone/>
            </a:pPr>
            <a:r>
              <a:rPr lang="en-US" sz="1600">
                <a:solidFill>
                  <a:schemeClr val="dk1"/>
                </a:solidFill>
                <a:latin typeface="Open Sans"/>
                <a:ea typeface="Open Sans"/>
                <a:cs typeface="Open Sans"/>
                <a:sym typeface="Open Sans"/>
              </a:rPr>
              <a:t>  public static void main(String[] args) throws Exception {</a:t>
            </a:r>
          </a:p>
          <a:p>
            <a:pPr lvl="0" rtl="0">
              <a:spcBef>
                <a:spcPts val="0"/>
              </a:spcBef>
              <a:buNone/>
            </a:pPr>
            <a:r>
              <a:rPr lang="en-US" sz="1600">
                <a:solidFill>
                  <a:schemeClr val="dk1"/>
                </a:solidFill>
                <a:latin typeface="Open Sans"/>
                <a:ea typeface="Open Sans"/>
                <a:cs typeface="Open Sans"/>
                <a:sym typeface="Open Sans"/>
              </a:rPr>
              <a:t>    Configuration conf = new Configuration();</a:t>
            </a:r>
          </a:p>
          <a:p>
            <a:pPr lvl="0" rtl="0">
              <a:spcBef>
                <a:spcPts val="0"/>
              </a:spcBef>
              <a:buNone/>
            </a:pPr>
            <a:r>
              <a:rPr lang="en-US" sz="1600">
                <a:solidFill>
                  <a:schemeClr val="dk1"/>
                </a:solidFill>
                <a:latin typeface="Open Sans"/>
                <a:ea typeface="Open Sans"/>
                <a:cs typeface="Open Sans"/>
                <a:sym typeface="Open Sans"/>
              </a:rPr>
              <a:t>    Job job = Job.getInstance(conf, "word count");</a:t>
            </a:r>
          </a:p>
          <a:p>
            <a:pPr lvl="0" rtl="0">
              <a:spcBef>
                <a:spcPts val="0"/>
              </a:spcBef>
              <a:buNone/>
            </a:pPr>
            <a:r>
              <a:rPr lang="en-US" sz="1600">
                <a:solidFill>
                  <a:schemeClr val="dk1"/>
                </a:solidFill>
                <a:latin typeface="Open Sans"/>
                <a:ea typeface="Open Sans"/>
                <a:cs typeface="Open Sans"/>
                <a:sym typeface="Open Sans"/>
              </a:rPr>
              <a:t>    job.setJarByClass(WordCount.class);</a:t>
            </a:r>
          </a:p>
          <a:p>
            <a:pPr lvl="0" rtl="0">
              <a:spcBef>
                <a:spcPts val="0"/>
              </a:spcBef>
              <a:buNone/>
            </a:pPr>
            <a:r>
              <a:rPr lang="en-US" sz="1600">
                <a:solidFill>
                  <a:schemeClr val="dk1"/>
                </a:solidFill>
                <a:latin typeface="Open Sans"/>
                <a:ea typeface="Open Sans"/>
                <a:cs typeface="Open Sans"/>
                <a:sym typeface="Open Sans"/>
              </a:rPr>
              <a:t>    job.setMapperClass(</a:t>
            </a:r>
            <a:r>
              <a:rPr b="1" lang="en-US" sz="1600">
                <a:solidFill>
                  <a:schemeClr val="dk1"/>
                </a:solidFill>
                <a:latin typeface="Open Sans"/>
                <a:ea typeface="Open Sans"/>
                <a:cs typeface="Open Sans"/>
                <a:sym typeface="Open Sans"/>
              </a:rPr>
              <a:t>TokenizerMapper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//Mapper</a:t>
            </a:r>
          </a:p>
          <a:p>
            <a:pPr lvl="0" rtl="0">
              <a:spcBef>
                <a:spcPts val="0"/>
              </a:spcBef>
              <a:buNone/>
            </a:pPr>
            <a:r>
              <a:rPr lang="en-US" sz="1600">
                <a:solidFill>
                  <a:schemeClr val="dk1"/>
                </a:solidFill>
                <a:latin typeface="Open Sans"/>
                <a:ea typeface="Open Sans"/>
                <a:cs typeface="Open Sans"/>
                <a:sym typeface="Open Sans"/>
              </a:rPr>
              <a:t>    job.setCombinerClass(</a:t>
            </a:r>
            <a:r>
              <a:rPr b="1" lang="en-US" sz="1600">
                <a:solidFill>
                  <a:schemeClr val="dk1"/>
                </a:solidFill>
                <a:latin typeface="Open Sans"/>
                <a:ea typeface="Open Sans"/>
                <a:cs typeface="Open Sans"/>
                <a:sym typeface="Open Sans"/>
              </a:rPr>
              <a:t>IntSumReducer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 Reducer</a:t>
            </a:r>
          </a:p>
          <a:p>
            <a:pPr lvl="0" rtl="0">
              <a:spcBef>
                <a:spcPts val="0"/>
              </a:spcBef>
              <a:buNone/>
            </a:pPr>
            <a:r>
              <a:rPr lang="en-US" sz="1600">
                <a:solidFill>
                  <a:schemeClr val="dk1"/>
                </a:solidFill>
                <a:latin typeface="Open Sans"/>
                <a:ea typeface="Open Sans"/>
                <a:cs typeface="Open Sans"/>
                <a:sym typeface="Open Sans"/>
              </a:rPr>
              <a:t>    job.setReducerClass(</a:t>
            </a:r>
            <a:r>
              <a:rPr b="1" lang="en-US" sz="1600">
                <a:solidFill>
                  <a:schemeClr val="dk1"/>
                </a:solidFill>
                <a:latin typeface="Open Sans"/>
                <a:ea typeface="Open Sans"/>
                <a:cs typeface="Open Sans"/>
                <a:sym typeface="Open Sans"/>
              </a:rPr>
              <a:t>IntSumReducer</a:t>
            </a:r>
            <a:r>
              <a:rPr lang="en-US" sz="1600">
                <a:solidFill>
                  <a:schemeClr val="dk1"/>
                </a:solidFill>
                <a:latin typeface="Open Sans"/>
                <a:ea typeface="Open Sans"/>
                <a:cs typeface="Open Sans"/>
                <a:sym typeface="Open Sans"/>
              </a:rPr>
              <a:t>.class); </a:t>
            </a:r>
            <a:r>
              <a:rPr b="1" lang="en-US" sz="1600">
                <a:solidFill>
                  <a:schemeClr val="dk1"/>
                </a:solidFill>
                <a:latin typeface="Open Sans"/>
                <a:ea typeface="Open Sans"/>
                <a:cs typeface="Open Sans"/>
                <a:sym typeface="Open Sans"/>
              </a:rPr>
              <a:t>//Reducer</a:t>
            </a:r>
          </a:p>
          <a:p>
            <a:pPr lvl="0" rtl="0">
              <a:spcBef>
                <a:spcPts val="0"/>
              </a:spcBef>
              <a:buNone/>
            </a:pPr>
            <a:r>
              <a:rPr lang="en-US" sz="1600">
                <a:solidFill>
                  <a:schemeClr val="dk1"/>
                </a:solidFill>
                <a:latin typeface="Open Sans"/>
                <a:ea typeface="Open Sans"/>
                <a:cs typeface="Open Sans"/>
                <a:sym typeface="Open Sans"/>
              </a:rPr>
              <a:t>    job.setOutputKeyClass(Text.class);</a:t>
            </a:r>
          </a:p>
          <a:p>
            <a:pPr lvl="0" rtl="0">
              <a:spcBef>
                <a:spcPts val="0"/>
              </a:spcBef>
              <a:buNone/>
            </a:pPr>
            <a:r>
              <a:rPr lang="en-US" sz="1600">
                <a:solidFill>
                  <a:schemeClr val="dk1"/>
                </a:solidFill>
                <a:latin typeface="Open Sans"/>
                <a:ea typeface="Open Sans"/>
                <a:cs typeface="Open Sans"/>
                <a:sym typeface="Open Sans"/>
              </a:rPr>
              <a:t>    job.setOutputValueClass(IntWritable.class);</a:t>
            </a:r>
          </a:p>
          <a:p>
            <a:pPr lvl="0" rtl="0">
              <a:spcBef>
                <a:spcPts val="0"/>
              </a:spcBef>
              <a:buNone/>
            </a:pPr>
            <a:r>
              <a:rPr lang="en-US" sz="1600">
                <a:solidFill>
                  <a:schemeClr val="dk1"/>
                </a:solidFill>
                <a:latin typeface="Open Sans"/>
                <a:ea typeface="Open Sans"/>
                <a:cs typeface="Open Sans"/>
                <a:sym typeface="Open Sans"/>
              </a:rPr>
              <a:t>    FileInputFormat.addInputPath(job, new Path(args[0]));</a:t>
            </a:r>
          </a:p>
          <a:p>
            <a:pPr lvl="0" rtl="0">
              <a:spcBef>
                <a:spcPts val="0"/>
              </a:spcBef>
              <a:buNone/>
            </a:pPr>
            <a:r>
              <a:rPr lang="en-US" sz="1600">
                <a:solidFill>
                  <a:schemeClr val="dk1"/>
                </a:solidFill>
                <a:latin typeface="Open Sans"/>
                <a:ea typeface="Open Sans"/>
                <a:cs typeface="Open Sans"/>
                <a:sym typeface="Open Sans"/>
              </a:rPr>
              <a:t>    FileOutputFormat.setOutputPath(job, new Path(args[1]));</a:t>
            </a:r>
          </a:p>
          <a:p>
            <a:pPr lvl="0" rtl="0">
              <a:spcBef>
                <a:spcPts val="0"/>
              </a:spcBef>
              <a:buNone/>
            </a:pPr>
            <a:r>
              <a:rPr lang="en-US" sz="1600">
                <a:solidFill>
                  <a:schemeClr val="dk1"/>
                </a:solidFill>
                <a:latin typeface="Open Sans"/>
                <a:ea typeface="Open Sans"/>
                <a:cs typeface="Open Sans"/>
                <a:sym typeface="Open Sans"/>
              </a:rPr>
              <a:t>    System.exit(job.waitForCompletion(true) ? 0 : 1);</a:t>
            </a:r>
          </a:p>
          <a:p>
            <a:pPr lvl="0" rtl="0">
              <a:spcBef>
                <a:spcPts val="0"/>
              </a:spcBef>
              <a:buNone/>
            </a:pPr>
            <a:r>
              <a:rPr lang="en-US" sz="1600">
                <a:solidFill>
                  <a:schemeClr val="dk1"/>
                </a:solidFill>
                <a:latin typeface="Open Sans"/>
                <a:ea typeface="Open Sans"/>
                <a:cs typeface="Open Sans"/>
                <a:sym typeface="Open Sans"/>
              </a:rPr>
              <a:t>  }</a:t>
            </a:r>
          </a:p>
        </p:txBody>
      </p:sp>
    </p:spTree>
  </p:cSld>
  <p:clrMapOvr>
    <a:masterClrMapping/>
  </p:clrMapOvr>
</p:sld>
</file>

<file path=ppt/theme/theme1.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w-ppt-Wide-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